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4"/>
  </p:sldMasterIdLst>
  <p:notesMasterIdLst>
    <p:notesMasterId r:id="rId6"/>
  </p:notesMasterIdLst>
  <p:handoutMasterIdLst>
    <p:handoutMasterId r:id="rId7"/>
  </p:handoutMasterIdLst>
  <p:sldIdLst>
    <p:sldId id="5275" r:id="rId5"/>
  </p:sldIdLst>
  <p:sldSz cx="9906000" cy="6858000" type="A4"/>
  <p:notesSz cx="6797675" cy="9926638"/>
  <p:defaultTextStyle>
    <a:defPPr>
      <a:defRPr lang="es-ES_tradnl"/>
    </a:defPPr>
    <a:lvl1pPr algn="l" rtl="0" fontAlgn="base">
      <a:spcBef>
        <a:spcPct val="0"/>
      </a:spcBef>
      <a:spcAft>
        <a:spcPct val="0"/>
      </a:spcAft>
      <a:defRPr sz="2800" kern="1200">
        <a:solidFill>
          <a:srgbClr val="447D1B"/>
        </a:solidFill>
        <a:latin typeface="Arial" pitchFamily="34" charset="0"/>
        <a:ea typeface="+mn-ea"/>
        <a:cs typeface="+mn-cs"/>
      </a:defRPr>
    </a:lvl1pPr>
    <a:lvl2pPr marL="457097" algn="l" rtl="0" fontAlgn="base">
      <a:spcBef>
        <a:spcPct val="0"/>
      </a:spcBef>
      <a:spcAft>
        <a:spcPct val="0"/>
      </a:spcAft>
      <a:defRPr sz="2800" kern="1200">
        <a:solidFill>
          <a:srgbClr val="447D1B"/>
        </a:solidFill>
        <a:latin typeface="Arial" pitchFamily="34" charset="0"/>
        <a:ea typeface="+mn-ea"/>
        <a:cs typeface="+mn-cs"/>
      </a:defRPr>
    </a:lvl2pPr>
    <a:lvl3pPr marL="914192" algn="l" rtl="0" fontAlgn="base">
      <a:spcBef>
        <a:spcPct val="0"/>
      </a:spcBef>
      <a:spcAft>
        <a:spcPct val="0"/>
      </a:spcAft>
      <a:defRPr sz="2800" kern="1200">
        <a:solidFill>
          <a:srgbClr val="447D1B"/>
        </a:solidFill>
        <a:latin typeface="Arial" pitchFamily="34" charset="0"/>
        <a:ea typeface="+mn-ea"/>
        <a:cs typeface="+mn-cs"/>
      </a:defRPr>
    </a:lvl3pPr>
    <a:lvl4pPr marL="1371289" algn="l" rtl="0" fontAlgn="base">
      <a:spcBef>
        <a:spcPct val="0"/>
      </a:spcBef>
      <a:spcAft>
        <a:spcPct val="0"/>
      </a:spcAft>
      <a:defRPr sz="2800" kern="1200">
        <a:solidFill>
          <a:srgbClr val="447D1B"/>
        </a:solidFill>
        <a:latin typeface="Arial" pitchFamily="34" charset="0"/>
        <a:ea typeface="+mn-ea"/>
        <a:cs typeface="+mn-cs"/>
      </a:defRPr>
    </a:lvl4pPr>
    <a:lvl5pPr marL="1828384" algn="l" rtl="0" fontAlgn="base">
      <a:spcBef>
        <a:spcPct val="0"/>
      </a:spcBef>
      <a:spcAft>
        <a:spcPct val="0"/>
      </a:spcAft>
      <a:defRPr sz="2800" kern="1200">
        <a:solidFill>
          <a:srgbClr val="447D1B"/>
        </a:solidFill>
        <a:latin typeface="Arial" pitchFamily="34" charset="0"/>
        <a:ea typeface="+mn-ea"/>
        <a:cs typeface="+mn-cs"/>
      </a:defRPr>
    </a:lvl5pPr>
    <a:lvl6pPr marL="2285480" algn="l" defTabSz="914192" rtl="0" eaLnBrk="1" latinLnBrk="0" hangingPunct="1">
      <a:defRPr sz="2800" kern="1200">
        <a:solidFill>
          <a:srgbClr val="447D1B"/>
        </a:solidFill>
        <a:latin typeface="Arial" pitchFamily="34" charset="0"/>
        <a:ea typeface="+mn-ea"/>
        <a:cs typeface="+mn-cs"/>
      </a:defRPr>
    </a:lvl6pPr>
    <a:lvl7pPr marL="2742576" algn="l" defTabSz="914192" rtl="0" eaLnBrk="1" latinLnBrk="0" hangingPunct="1">
      <a:defRPr sz="2800" kern="1200">
        <a:solidFill>
          <a:srgbClr val="447D1B"/>
        </a:solidFill>
        <a:latin typeface="Arial" pitchFamily="34" charset="0"/>
        <a:ea typeface="+mn-ea"/>
        <a:cs typeface="+mn-cs"/>
      </a:defRPr>
    </a:lvl7pPr>
    <a:lvl8pPr marL="3199672" algn="l" defTabSz="914192" rtl="0" eaLnBrk="1" latinLnBrk="0" hangingPunct="1">
      <a:defRPr sz="2800" kern="1200">
        <a:solidFill>
          <a:srgbClr val="447D1B"/>
        </a:solidFill>
        <a:latin typeface="Arial" pitchFamily="34" charset="0"/>
        <a:ea typeface="+mn-ea"/>
        <a:cs typeface="+mn-cs"/>
      </a:defRPr>
    </a:lvl8pPr>
    <a:lvl9pPr marL="3656768" algn="l" defTabSz="914192" rtl="0" eaLnBrk="1" latinLnBrk="0" hangingPunct="1">
      <a:defRPr sz="2800" kern="1200">
        <a:solidFill>
          <a:srgbClr val="447D1B"/>
        </a:solidFill>
        <a:latin typeface="Arial" pitchFamily="34" charset="0"/>
        <a:ea typeface="+mn-ea"/>
        <a:cs typeface="+mn-cs"/>
      </a:defRPr>
    </a:lvl9pPr>
  </p:defaultTextStyle>
  <p:extLst>
    <p:ext uri="{EFAFB233-063F-42B5-8137-9DF3F51BA10A}">
      <p15:sldGuideLst xmlns:p15="http://schemas.microsoft.com/office/powerpoint/2012/main">
        <p15:guide id="1" orient="horz" pos="2341">
          <p15:clr>
            <a:srgbClr val="A4A3A4"/>
          </p15:clr>
        </p15:guide>
        <p15:guide id="2" orient="horz" pos="4292">
          <p15:clr>
            <a:srgbClr val="A4A3A4"/>
          </p15:clr>
        </p15:guide>
        <p15:guide id="3" orient="horz" pos="4020">
          <p15:clr>
            <a:srgbClr val="A4A3A4"/>
          </p15:clr>
        </p15:guide>
        <p15:guide id="4" orient="horz" pos="4201">
          <p15:clr>
            <a:srgbClr val="A4A3A4"/>
          </p15:clr>
        </p15:guide>
        <p15:guide id="5" pos="308">
          <p15:clr>
            <a:srgbClr val="A4A3A4"/>
          </p15:clr>
        </p15:guide>
        <p15:guide id="6" pos="262">
          <p15:clr>
            <a:srgbClr val="A4A3A4"/>
          </p15:clr>
        </p15:guide>
        <p15:guide id="7" pos="5932">
          <p15:clr>
            <a:srgbClr val="A4A3A4"/>
          </p15:clr>
        </p15:guide>
        <p15:guide id="8" pos="5978">
          <p15:clr>
            <a:srgbClr val="A4A3A4"/>
          </p15:clr>
        </p15:guide>
        <p15:guide id="9" pos="3120">
          <p15:clr>
            <a:srgbClr val="A4A3A4"/>
          </p15:clr>
        </p15:guide>
        <p15:guide id="10" pos="2848">
          <p15:clr>
            <a:srgbClr val="A4A3A4"/>
          </p15:clr>
        </p15:guide>
        <p15:guide id="11" pos="3256">
          <p15:clr>
            <a:srgbClr val="A4A3A4"/>
          </p15:clr>
        </p15:guide>
        <p15:guide id="12" pos="2984">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00"/>
    <a:srgbClr val="73A616"/>
    <a:srgbClr val="5C881A"/>
    <a:srgbClr val="86B8D6"/>
    <a:srgbClr val="FFA16D"/>
    <a:srgbClr val="FF9053"/>
    <a:srgbClr val="FFCC29"/>
    <a:srgbClr val="FFE653"/>
    <a:srgbClr val="FFE237"/>
    <a:srgbClr val="F2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3D4AB-533C-40D4-A6C1-6C2D5EA75BA6}" v="7" dt="2023-10-31T13:03:32.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8252" autoAdjust="0"/>
  </p:normalViewPr>
  <p:slideViewPr>
    <p:cSldViewPr showGuides="1">
      <p:cViewPr>
        <p:scale>
          <a:sx n="140" d="100"/>
          <a:sy n="140" d="100"/>
        </p:scale>
        <p:origin x="654" y="-642"/>
      </p:cViewPr>
      <p:guideLst>
        <p:guide orient="horz" pos="2341"/>
        <p:guide orient="horz" pos="4292"/>
        <p:guide orient="horz" pos="4020"/>
        <p:guide orient="horz" pos="4201"/>
        <p:guide pos="308"/>
        <p:guide pos="262"/>
        <p:guide pos="5932"/>
        <p:guide pos="5978"/>
        <p:guide pos="3120"/>
        <p:guide pos="2848"/>
        <p:guide pos="3256"/>
        <p:guide pos="2984"/>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1" d="100"/>
          <a:sy n="51" d="100"/>
        </p:scale>
        <p:origin x="-195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bie, Graham" userId="5fd5461e-bb52-42ae-9cf9-2bb30054edfa" providerId="ADAL" clId="{B4F3D4AB-533C-40D4-A6C1-6C2D5EA75BA6}"/>
    <pc:docChg chg="undo custSel modSld">
      <pc:chgData name="Stobie, Graham" userId="5fd5461e-bb52-42ae-9cf9-2bb30054edfa" providerId="ADAL" clId="{B4F3D4AB-533C-40D4-A6C1-6C2D5EA75BA6}" dt="2023-10-31T13:06:52.244" v="677" actId="14100"/>
      <pc:docMkLst>
        <pc:docMk/>
      </pc:docMkLst>
      <pc:sldChg chg="addSp delSp modSp mod">
        <pc:chgData name="Stobie, Graham" userId="5fd5461e-bb52-42ae-9cf9-2bb30054edfa" providerId="ADAL" clId="{B4F3D4AB-533C-40D4-A6C1-6C2D5EA75BA6}" dt="2023-10-31T13:06:52.244" v="677" actId="14100"/>
        <pc:sldMkLst>
          <pc:docMk/>
          <pc:sldMk cId="3409140957" sldId="5275"/>
        </pc:sldMkLst>
        <pc:spChg chg="mod">
          <ac:chgData name="Stobie, Graham" userId="5fd5461e-bb52-42ae-9cf9-2bb30054edfa" providerId="ADAL" clId="{B4F3D4AB-533C-40D4-A6C1-6C2D5EA75BA6}" dt="2023-10-31T12:46:36.975" v="63" actId="6549"/>
          <ac:spMkLst>
            <pc:docMk/>
            <pc:sldMk cId="3409140957" sldId="5275"/>
            <ac:spMk id="3" creationId="{00000000-0000-0000-0000-000000000000}"/>
          </ac:spMkLst>
        </pc:spChg>
        <pc:spChg chg="mod">
          <ac:chgData name="Stobie, Graham" userId="5fd5461e-bb52-42ae-9cf9-2bb30054edfa" providerId="ADAL" clId="{B4F3D4AB-533C-40D4-A6C1-6C2D5EA75BA6}" dt="2023-10-31T12:52:49.290" v="102" actId="20577"/>
          <ac:spMkLst>
            <pc:docMk/>
            <pc:sldMk cId="3409140957" sldId="5275"/>
            <ac:spMk id="6" creationId="{00000000-0000-0000-0000-000000000000}"/>
          </ac:spMkLst>
        </pc:spChg>
        <pc:spChg chg="mod">
          <ac:chgData name="Stobie, Graham" userId="5fd5461e-bb52-42ae-9cf9-2bb30054edfa" providerId="ADAL" clId="{B4F3D4AB-533C-40D4-A6C1-6C2D5EA75BA6}" dt="2023-10-31T12:55:57.822" v="316" actId="1076"/>
          <ac:spMkLst>
            <pc:docMk/>
            <pc:sldMk cId="3409140957" sldId="5275"/>
            <ac:spMk id="7" creationId="{00000000-0000-0000-0000-000000000000}"/>
          </ac:spMkLst>
        </pc:spChg>
        <pc:spChg chg="del">
          <ac:chgData name="Stobie, Graham" userId="5fd5461e-bb52-42ae-9cf9-2bb30054edfa" providerId="ADAL" clId="{B4F3D4AB-533C-40D4-A6C1-6C2D5EA75BA6}" dt="2023-10-31T12:51:58.091" v="92" actId="478"/>
          <ac:spMkLst>
            <pc:docMk/>
            <pc:sldMk cId="3409140957" sldId="5275"/>
            <ac:spMk id="8" creationId="{00000000-0000-0000-0000-000000000000}"/>
          </ac:spMkLst>
        </pc:spChg>
        <pc:spChg chg="del">
          <ac:chgData name="Stobie, Graham" userId="5fd5461e-bb52-42ae-9cf9-2bb30054edfa" providerId="ADAL" clId="{B4F3D4AB-533C-40D4-A6C1-6C2D5EA75BA6}" dt="2023-10-31T12:52:04.540" v="93" actId="478"/>
          <ac:spMkLst>
            <pc:docMk/>
            <pc:sldMk cId="3409140957" sldId="5275"/>
            <ac:spMk id="9" creationId="{00000000-0000-0000-0000-000000000000}"/>
          </ac:spMkLst>
        </pc:spChg>
        <pc:spChg chg="del">
          <ac:chgData name="Stobie, Graham" userId="5fd5461e-bb52-42ae-9cf9-2bb30054edfa" providerId="ADAL" clId="{B4F3D4AB-533C-40D4-A6C1-6C2D5EA75BA6}" dt="2023-10-31T12:52:20.052" v="96" actId="478"/>
          <ac:spMkLst>
            <pc:docMk/>
            <pc:sldMk cId="3409140957" sldId="5275"/>
            <ac:spMk id="10" creationId="{00000000-0000-0000-0000-000000000000}"/>
          </ac:spMkLst>
        </pc:spChg>
        <pc:spChg chg="del">
          <ac:chgData name="Stobie, Graham" userId="5fd5461e-bb52-42ae-9cf9-2bb30054edfa" providerId="ADAL" clId="{B4F3D4AB-533C-40D4-A6C1-6C2D5EA75BA6}" dt="2023-10-31T12:51:44.006" v="89" actId="478"/>
          <ac:spMkLst>
            <pc:docMk/>
            <pc:sldMk cId="3409140957" sldId="5275"/>
            <ac:spMk id="11" creationId="{00000000-0000-0000-0000-000000000000}"/>
          </ac:spMkLst>
        </pc:spChg>
        <pc:spChg chg="mod">
          <ac:chgData name="Stobie, Graham" userId="5fd5461e-bb52-42ae-9cf9-2bb30054edfa" providerId="ADAL" clId="{B4F3D4AB-533C-40D4-A6C1-6C2D5EA75BA6}" dt="2023-10-31T13:06:42.110" v="675" actId="1036"/>
          <ac:spMkLst>
            <pc:docMk/>
            <pc:sldMk cId="3409140957" sldId="5275"/>
            <ac:spMk id="12" creationId="{00000000-0000-0000-0000-000000000000}"/>
          </ac:spMkLst>
        </pc:spChg>
        <pc:spChg chg="del">
          <ac:chgData name="Stobie, Graham" userId="5fd5461e-bb52-42ae-9cf9-2bb30054edfa" providerId="ADAL" clId="{B4F3D4AB-533C-40D4-A6C1-6C2D5EA75BA6}" dt="2023-10-31T12:51:26.708" v="84" actId="478"/>
          <ac:spMkLst>
            <pc:docMk/>
            <pc:sldMk cId="3409140957" sldId="5275"/>
            <ac:spMk id="13" creationId="{00000000-0000-0000-0000-000000000000}"/>
          </ac:spMkLst>
        </pc:spChg>
        <pc:spChg chg="mod">
          <ac:chgData name="Stobie, Graham" userId="5fd5461e-bb52-42ae-9cf9-2bb30054edfa" providerId="ADAL" clId="{B4F3D4AB-533C-40D4-A6C1-6C2D5EA75BA6}" dt="2023-10-31T13:05:45.991" v="666" actId="1076"/>
          <ac:spMkLst>
            <pc:docMk/>
            <pc:sldMk cId="3409140957" sldId="5275"/>
            <ac:spMk id="14" creationId="{00000000-0000-0000-0000-000000000000}"/>
          </ac:spMkLst>
        </pc:spChg>
        <pc:spChg chg="mod">
          <ac:chgData name="Stobie, Graham" userId="5fd5461e-bb52-42ae-9cf9-2bb30054edfa" providerId="ADAL" clId="{B4F3D4AB-533C-40D4-A6C1-6C2D5EA75BA6}" dt="2023-10-31T13:05:52.373" v="668" actId="1076"/>
          <ac:spMkLst>
            <pc:docMk/>
            <pc:sldMk cId="3409140957" sldId="5275"/>
            <ac:spMk id="15" creationId="{00000000-0000-0000-0000-000000000000}"/>
          </ac:spMkLst>
        </pc:spChg>
        <pc:spChg chg="add mod ord">
          <ac:chgData name="Stobie, Graham" userId="5fd5461e-bb52-42ae-9cf9-2bb30054edfa" providerId="ADAL" clId="{B4F3D4AB-533C-40D4-A6C1-6C2D5EA75BA6}" dt="2023-10-31T13:00:22.276" v="587" actId="167"/>
          <ac:spMkLst>
            <pc:docMk/>
            <pc:sldMk cId="3409140957" sldId="5275"/>
            <ac:spMk id="23" creationId="{617A8640-608A-42C4-73B4-82FEB9FACE20}"/>
          </ac:spMkLst>
        </pc:spChg>
        <pc:picChg chg="del">
          <ac:chgData name="Stobie, Graham" userId="5fd5461e-bb52-42ae-9cf9-2bb30054edfa" providerId="ADAL" clId="{B4F3D4AB-533C-40D4-A6C1-6C2D5EA75BA6}" dt="2023-10-31T12:50:22.729" v="75" actId="478"/>
          <ac:picMkLst>
            <pc:docMk/>
            <pc:sldMk cId="3409140957" sldId="5275"/>
            <ac:picMk id="5" creationId="{00000000-0000-0000-0000-000000000000}"/>
          </ac:picMkLst>
        </pc:picChg>
        <pc:picChg chg="add del mod">
          <ac:chgData name="Stobie, Graham" userId="5fd5461e-bb52-42ae-9cf9-2bb30054edfa" providerId="ADAL" clId="{B4F3D4AB-533C-40D4-A6C1-6C2D5EA75BA6}" dt="2023-10-31T12:50:07.287" v="68" actId="478"/>
          <ac:picMkLst>
            <pc:docMk/>
            <pc:sldMk cId="3409140957" sldId="5275"/>
            <ac:picMk id="16" creationId="{F9BCAA8C-19CF-A889-D926-52F9B59D0BA9}"/>
          </ac:picMkLst>
        </pc:picChg>
        <pc:picChg chg="add mod ord">
          <ac:chgData name="Stobie, Graham" userId="5fd5461e-bb52-42ae-9cf9-2bb30054edfa" providerId="ADAL" clId="{B4F3D4AB-533C-40D4-A6C1-6C2D5EA75BA6}" dt="2023-10-31T13:05:34.973" v="664" actId="14100"/>
          <ac:picMkLst>
            <pc:docMk/>
            <pc:sldMk cId="3409140957" sldId="5275"/>
            <ac:picMk id="18" creationId="{3E0A335C-55B9-00DD-7B33-FEBFF8B66A1A}"/>
          </ac:picMkLst>
        </pc:picChg>
        <pc:cxnChg chg="mod">
          <ac:chgData name="Stobie, Graham" userId="5fd5461e-bb52-42ae-9cf9-2bb30054edfa" providerId="ADAL" clId="{B4F3D4AB-533C-40D4-A6C1-6C2D5EA75BA6}" dt="2023-10-31T13:05:48.821" v="667" actId="14100"/>
          <ac:cxnSpMkLst>
            <pc:docMk/>
            <pc:sldMk cId="3409140957" sldId="5275"/>
            <ac:cxnSpMk id="27" creationId="{00000000-0000-0000-0000-000000000000}"/>
          </ac:cxnSpMkLst>
        </pc:cxnChg>
        <pc:cxnChg chg="mod">
          <ac:chgData name="Stobie, Graham" userId="5fd5461e-bb52-42ae-9cf9-2bb30054edfa" providerId="ADAL" clId="{B4F3D4AB-533C-40D4-A6C1-6C2D5EA75BA6}" dt="2023-10-31T13:05:59.948" v="670" actId="14100"/>
          <ac:cxnSpMkLst>
            <pc:docMk/>
            <pc:sldMk cId="3409140957" sldId="5275"/>
            <ac:cxnSpMk id="29" creationId="{00000000-0000-0000-0000-000000000000}"/>
          </ac:cxnSpMkLst>
        </pc:cxnChg>
        <pc:cxnChg chg="del">
          <ac:chgData name="Stobie, Graham" userId="5fd5461e-bb52-42ae-9cf9-2bb30054edfa" providerId="ADAL" clId="{B4F3D4AB-533C-40D4-A6C1-6C2D5EA75BA6}" dt="2023-10-31T13:02:47.397" v="644" actId="478"/>
          <ac:cxnSpMkLst>
            <pc:docMk/>
            <pc:sldMk cId="3409140957" sldId="5275"/>
            <ac:cxnSpMk id="33" creationId="{00000000-0000-0000-0000-000000000000}"/>
          </ac:cxnSpMkLst>
        </pc:cxnChg>
        <pc:cxnChg chg="add mod">
          <ac:chgData name="Stobie, Graham" userId="5fd5461e-bb52-42ae-9cf9-2bb30054edfa" providerId="ADAL" clId="{B4F3D4AB-533C-40D4-A6C1-6C2D5EA75BA6}" dt="2023-10-31T13:00:57.707" v="597" actId="14100"/>
          <ac:cxnSpMkLst>
            <pc:docMk/>
            <pc:sldMk cId="3409140957" sldId="5275"/>
            <ac:cxnSpMk id="34" creationId="{FF52CC35-40FE-7EFC-6D86-48EEE94D7D9B}"/>
          </ac:cxnSpMkLst>
        </pc:cxnChg>
        <pc:cxnChg chg="add mod">
          <ac:chgData name="Stobie, Graham" userId="5fd5461e-bb52-42ae-9cf9-2bb30054edfa" providerId="ADAL" clId="{B4F3D4AB-533C-40D4-A6C1-6C2D5EA75BA6}" dt="2023-10-31T13:01:24.348" v="599" actId="14100"/>
          <ac:cxnSpMkLst>
            <pc:docMk/>
            <pc:sldMk cId="3409140957" sldId="5275"/>
            <ac:cxnSpMk id="35" creationId="{0A93BAFF-B14C-F9E7-A143-44749FC3034D}"/>
          </ac:cxnSpMkLst>
        </pc:cxnChg>
        <pc:cxnChg chg="del">
          <ac:chgData name="Stobie, Graham" userId="5fd5461e-bb52-42ae-9cf9-2bb30054edfa" providerId="ADAL" clId="{B4F3D4AB-533C-40D4-A6C1-6C2D5EA75BA6}" dt="2023-10-31T13:02:48.180" v="645" actId="478"/>
          <ac:cxnSpMkLst>
            <pc:docMk/>
            <pc:sldMk cId="3409140957" sldId="5275"/>
            <ac:cxnSpMk id="36" creationId="{00000000-0000-0000-0000-000000000000}"/>
          </ac:cxnSpMkLst>
        </pc:cxnChg>
        <pc:cxnChg chg="add mod">
          <ac:chgData name="Stobie, Graham" userId="5fd5461e-bb52-42ae-9cf9-2bb30054edfa" providerId="ADAL" clId="{B4F3D4AB-533C-40D4-A6C1-6C2D5EA75BA6}" dt="2023-10-31T13:01:19.788" v="598" actId="14100"/>
          <ac:cxnSpMkLst>
            <pc:docMk/>
            <pc:sldMk cId="3409140957" sldId="5275"/>
            <ac:cxnSpMk id="37" creationId="{2E0C80F1-35DD-309A-DD5D-1D5A1460A2EC}"/>
          </ac:cxnSpMkLst>
        </pc:cxnChg>
        <pc:cxnChg chg="mod">
          <ac:chgData name="Stobie, Graham" userId="5fd5461e-bb52-42ae-9cf9-2bb30054edfa" providerId="ADAL" clId="{B4F3D4AB-533C-40D4-A6C1-6C2D5EA75BA6}" dt="2023-10-31T13:06:12.364" v="671" actId="14100"/>
          <ac:cxnSpMkLst>
            <pc:docMk/>
            <pc:sldMk cId="3409140957" sldId="5275"/>
            <ac:cxnSpMk id="39" creationId="{00000000-0000-0000-0000-000000000000}"/>
          </ac:cxnSpMkLst>
        </pc:cxnChg>
        <pc:cxnChg chg="mod">
          <ac:chgData name="Stobie, Graham" userId="5fd5461e-bb52-42ae-9cf9-2bb30054edfa" providerId="ADAL" clId="{B4F3D4AB-533C-40D4-A6C1-6C2D5EA75BA6}" dt="2023-10-31T13:06:22.183" v="672" actId="14100"/>
          <ac:cxnSpMkLst>
            <pc:docMk/>
            <pc:sldMk cId="3409140957" sldId="5275"/>
            <ac:cxnSpMk id="42" creationId="{00000000-0000-0000-0000-000000000000}"/>
          </ac:cxnSpMkLst>
        </pc:cxnChg>
        <pc:cxnChg chg="del">
          <ac:chgData name="Stobie, Graham" userId="5fd5461e-bb52-42ae-9cf9-2bb30054edfa" providerId="ADAL" clId="{B4F3D4AB-533C-40D4-A6C1-6C2D5EA75BA6}" dt="2023-10-31T12:51:45.085" v="90" actId="478"/>
          <ac:cxnSpMkLst>
            <pc:docMk/>
            <pc:sldMk cId="3409140957" sldId="5275"/>
            <ac:cxnSpMk id="45" creationId="{00000000-0000-0000-0000-000000000000}"/>
          </ac:cxnSpMkLst>
        </pc:cxnChg>
        <pc:cxnChg chg="del">
          <ac:chgData name="Stobie, Graham" userId="5fd5461e-bb52-42ae-9cf9-2bb30054edfa" providerId="ADAL" clId="{B4F3D4AB-533C-40D4-A6C1-6C2D5EA75BA6}" dt="2023-10-31T12:51:28.213" v="85" actId="478"/>
          <ac:cxnSpMkLst>
            <pc:docMk/>
            <pc:sldMk cId="3409140957" sldId="5275"/>
            <ac:cxnSpMk id="48" creationId="{00000000-0000-0000-0000-000000000000}"/>
          </ac:cxnSpMkLst>
        </pc:cxnChg>
        <pc:cxnChg chg="mod">
          <ac:chgData name="Stobie, Graham" userId="5fd5461e-bb52-42ae-9cf9-2bb30054edfa" providerId="ADAL" clId="{B4F3D4AB-533C-40D4-A6C1-6C2D5EA75BA6}" dt="2023-10-31T13:06:42.110" v="675" actId="1036"/>
          <ac:cxnSpMkLst>
            <pc:docMk/>
            <pc:sldMk cId="3409140957" sldId="5275"/>
            <ac:cxnSpMk id="51" creationId="{00000000-0000-0000-0000-000000000000}"/>
          </ac:cxnSpMkLst>
        </pc:cxnChg>
        <pc:cxnChg chg="mod">
          <ac:chgData name="Stobie, Graham" userId="5fd5461e-bb52-42ae-9cf9-2bb30054edfa" providerId="ADAL" clId="{B4F3D4AB-533C-40D4-A6C1-6C2D5EA75BA6}" dt="2023-10-31T12:52:38.975" v="100" actId="14100"/>
          <ac:cxnSpMkLst>
            <pc:docMk/>
            <pc:sldMk cId="3409140957" sldId="5275"/>
            <ac:cxnSpMk id="55" creationId="{00000000-0000-0000-0000-000000000000}"/>
          </ac:cxnSpMkLst>
        </pc:cxnChg>
        <pc:cxnChg chg="add mod">
          <ac:chgData name="Stobie, Graham" userId="5fd5461e-bb52-42ae-9cf9-2bb30054edfa" providerId="ADAL" clId="{B4F3D4AB-533C-40D4-A6C1-6C2D5EA75BA6}" dt="2023-10-31T13:06:52.244" v="677" actId="14100"/>
          <ac:cxnSpMkLst>
            <pc:docMk/>
            <pc:sldMk cId="3409140957" sldId="5275"/>
            <ac:cxnSpMk id="60" creationId="{BBCC4586-7148-1B31-E308-D3B68B4E2051}"/>
          </ac:cxnSpMkLst>
        </pc:cxnChg>
        <pc:cxnChg chg="add mod">
          <ac:chgData name="Stobie, Graham" userId="5fd5461e-bb52-42ae-9cf9-2bb30054edfa" providerId="ADAL" clId="{B4F3D4AB-533C-40D4-A6C1-6C2D5EA75BA6}" dt="2023-10-31T13:06:47.473" v="676" actId="14100"/>
          <ac:cxnSpMkLst>
            <pc:docMk/>
            <pc:sldMk cId="3409140957" sldId="5275"/>
            <ac:cxnSpMk id="61" creationId="{26B8BF76-BA38-2E83-C507-1C3CD4C0DA9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12292" name="Rectangle 4"/>
          <p:cNvSpPr>
            <a:spLocks noGrp="1" noChangeArrowheads="1"/>
          </p:cNvSpPr>
          <p:nvPr>
            <p:ph type="ftr" sz="quarter" idx="2"/>
          </p:nvPr>
        </p:nvSpPr>
        <p:spPr bwMode="auto">
          <a:xfrm>
            <a:off x="4"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12293" name="Rectangle 5"/>
          <p:cNvSpPr>
            <a:spLocks noGrp="1" noChangeArrowheads="1"/>
          </p:cNvSpPr>
          <p:nvPr>
            <p:ph type="sldNum" sz="quarter" idx="3"/>
          </p:nvPr>
        </p:nvSpPr>
        <p:spPr bwMode="auto">
          <a:xfrm>
            <a:off x="3851973"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ABFC4773-651E-4651-9AFB-6FAA4D5B0215}" type="slidenum">
              <a:rPr lang="es-ES_tradnl" altLang="en-GB"/>
              <a:pPr>
                <a:defRPr/>
              </a:pPr>
              <a:t>‹#›</a:t>
            </a:fld>
            <a:endParaRPr lang="es-ES_tradnl" altLang="en-GB"/>
          </a:p>
        </p:txBody>
      </p:sp>
    </p:spTree>
    <p:extLst>
      <p:ext uri="{BB962C8B-B14F-4D97-AF65-F5344CB8AC3E}">
        <p14:creationId xmlns:p14="http://schemas.microsoft.com/office/powerpoint/2010/main" val="1501018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19" name="Rectangle 3"/>
          <p:cNvSpPr>
            <a:spLocks noGrp="1" noChangeArrowheads="1"/>
          </p:cNvSpPr>
          <p:nvPr>
            <p:ph type="dt" idx="1"/>
          </p:nvPr>
        </p:nvSpPr>
        <p:spPr bwMode="auto">
          <a:xfrm>
            <a:off x="3851973"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endParaRPr lang="es-ES_tradnl" altLang="en-GB"/>
          </a:p>
        </p:txBody>
      </p:sp>
      <p:sp>
        <p:nvSpPr>
          <p:cNvPr id="53252" name="Rectangle 4"/>
          <p:cNvSpPr>
            <a:spLocks noGrp="1" noRot="1" noChangeAspect="1" noChangeArrowheads="1" noTextEdit="1"/>
          </p:cNvSpPr>
          <p:nvPr>
            <p:ph type="sldImg" idx="2"/>
          </p:nvPr>
        </p:nvSpPr>
        <p:spPr bwMode="auto">
          <a:xfrm>
            <a:off x="719138" y="747713"/>
            <a:ext cx="5376862" cy="37242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4661" y="4713230"/>
            <a:ext cx="4988419" cy="4466346"/>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p>
            <a:pPr lvl="0"/>
            <a:r>
              <a:rPr lang="es-ES_tradnl" altLang="en-GB" noProof="0"/>
              <a:t>Haga clic para modificar el estilo de texto del patrón</a:t>
            </a:r>
          </a:p>
          <a:p>
            <a:pPr lvl="1"/>
            <a:r>
              <a:rPr lang="es-ES_tradnl" altLang="en-GB" noProof="0"/>
              <a:t>Segundo nivel</a:t>
            </a:r>
          </a:p>
          <a:p>
            <a:pPr lvl="2"/>
            <a:r>
              <a:rPr lang="es-ES_tradnl" altLang="en-GB" noProof="0"/>
              <a:t>Tercer nivel</a:t>
            </a:r>
          </a:p>
          <a:p>
            <a:pPr lvl="3"/>
            <a:r>
              <a:rPr lang="es-ES_tradnl" altLang="en-GB" noProof="0"/>
              <a:t>Cuarto nivel</a:t>
            </a:r>
          </a:p>
          <a:p>
            <a:pPr lvl="4"/>
            <a:r>
              <a:rPr lang="es-ES_tradnl" altLang="en-GB" noProof="0"/>
              <a:t>Quinto nivel</a:t>
            </a:r>
          </a:p>
        </p:txBody>
      </p:sp>
      <p:sp>
        <p:nvSpPr>
          <p:cNvPr id="9222" name="Rectangle 6"/>
          <p:cNvSpPr>
            <a:spLocks noGrp="1" noChangeArrowheads="1"/>
          </p:cNvSpPr>
          <p:nvPr>
            <p:ph type="ftr" sz="quarter" idx="4"/>
          </p:nvPr>
        </p:nvSpPr>
        <p:spPr bwMode="auto">
          <a:xfrm>
            <a:off x="4"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23" name="Rectangle 7"/>
          <p:cNvSpPr>
            <a:spLocks noGrp="1" noChangeArrowheads="1"/>
          </p:cNvSpPr>
          <p:nvPr>
            <p:ph type="sldNum" sz="quarter" idx="5"/>
          </p:nvPr>
        </p:nvSpPr>
        <p:spPr bwMode="auto">
          <a:xfrm>
            <a:off x="3851973"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DA2B2F16-336A-4C61-99BC-C4E9BDA90507}" type="slidenum">
              <a:rPr lang="es-ES_tradnl" altLang="en-GB"/>
              <a:pPr>
                <a:defRPr/>
              </a:pPr>
              <a:t>‹#›</a:t>
            </a:fld>
            <a:endParaRPr lang="es-ES_tradnl" altLang="en-GB"/>
          </a:p>
        </p:txBody>
      </p:sp>
    </p:spTree>
    <p:extLst>
      <p:ext uri="{BB962C8B-B14F-4D97-AF65-F5344CB8AC3E}">
        <p14:creationId xmlns:p14="http://schemas.microsoft.com/office/powerpoint/2010/main" val="17737962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97" algn="l" rtl="0" eaLnBrk="0" fontAlgn="base" hangingPunct="0">
      <a:spcBef>
        <a:spcPct val="30000"/>
      </a:spcBef>
      <a:spcAft>
        <a:spcPct val="0"/>
      </a:spcAft>
      <a:defRPr sz="1200" kern="1200">
        <a:solidFill>
          <a:schemeClr val="tx1"/>
        </a:solidFill>
        <a:latin typeface="Arial" charset="0"/>
        <a:ea typeface="+mn-ea"/>
        <a:cs typeface="+mn-cs"/>
      </a:defRPr>
    </a:lvl2pPr>
    <a:lvl3pPr marL="914192" algn="l" rtl="0" eaLnBrk="0" fontAlgn="base" hangingPunct="0">
      <a:spcBef>
        <a:spcPct val="30000"/>
      </a:spcBef>
      <a:spcAft>
        <a:spcPct val="0"/>
      </a:spcAft>
      <a:defRPr sz="1200" kern="1200">
        <a:solidFill>
          <a:schemeClr val="tx1"/>
        </a:solidFill>
        <a:latin typeface="Arial" charset="0"/>
        <a:ea typeface="+mn-ea"/>
        <a:cs typeface="+mn-cs"/>
      </a:defRPr>
    </a:lvl3pPr>
    <a:lvl4pPr marL="1371289" algn="l" rtl="0" eaLnBrk="0" fontAlgn="base" hangingPunct="0">
      <a:spcBef>
        <a:spcPct val="30000"/>
      </a:spcBef>
      <a:spcAft>
        <a:spcPct val="0"/>
      </a:spcAft>
      <a:defRPr sz="1200" kern="1200">
        <a:solidFill>
          <a:schemeClr val="tx1"/>
        </a:solidFill>
        <a:latin typeface="Arial" charset="0"/>
        <a:ea typeface="+mn-ea"/>
        <a:cs typeface="+mn-cs"/>
      </a:defRPr>
    </a:lvl4pPr>
    <a:lvl5pPr marL="1828384" algn="l" rtl="0" eaLnBrk="0" fontAlgn="base" hangingPunct="0">
      <a:spcBef>
        <a:spcPct val="30000"/>
      </a:spcBef>
      <a:spcAft>
        <a:spcPct val="0"/>
      </a:spcAft>
      <a:defRPr sz="1200" kern="1200">
        <a:solidFill>
          <a:schemeClr val="tx1"/>
        </a:solidFill>
        <a:latin typeface="Arial"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6" algn="l" defTabSz="914192" rtl="0" eaLnBrk="1" latinLnBrk="0" hangingPunct="1">
      <a:defRPr sz="1200" kern="1200">
        <a:solidFill>
          <a:schemeClr val="tx1"/>
        </a:solidFill>
        <a:latin typeface="+mn-lt"/>
        <a:ea typeface="+mn-ea"/>
        <a:cs typeface="+mn-cs"/>
      </a:defRPr>
    </a:lvl7pPr>
    <a:lvl8pPr marL="3199672" algn="l" defTabSz="914192" rtl="0" eaLnBrk="1" latinLnBrk="0" hangingPunct="1">
      <a:defRPr sz="1200" kern="1200">
        <a:solidFill>
          <a:schemeClr val="tx1"/>
        </a:solidFill>
        <a:latin typeface="+mn-lt"/>
        <a:ea typeface="+mn-ea"/>
        <a:cs typeface="+mn-cs"/>
      </a:defRPr>
    </a:lvl8pPr>
    <a:lvl9pPr marL="3656768" algn="l" defTabSz="91419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7674" y="0"/>
            <a:ext cx="993367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dirty="0">
              <a:latin typeface="Arial" panose="020B060402020202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73" y="1337400"/>
            <a:ext cx="1820651" cy="1245391"/>
          </a:xfrm>
          <a:prstGeom prst="rect">
            <a:avLst/>
          </a:prstGeom>
        </p:spPr>
      </p:pic>
      <p:sp>
        <p:nvSpPr>
          <p:cNvPr id="5" name="4 Rectángulo"/>
          <p:cNvSpPr/>
          <p:nvPr userDrawn="1"/>
        </p:nvSpPr>
        <p:spPr>
          <a:xfrm rot="5400000">
            <a:off x="4916992" y="-1845251"/>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2 Marcador de texto"/>
          <p:cNvSpPr>
            <a:spLocks noGrp="1"/>
          </p:cNvSpPr>
          <p:nvPr>
            <p:ph type="body" sz="quarter" idx="10" hasCustomPrompt="1"/>
          </p:nvPr>
        </p:nvSpPr>
        <p:spPr>
          <a:xfrm>
            <a:off x="4592960" y="1772816"/>
            <a:ext cx="4813161" cy="432048"/>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dirty="0">
                <a:effectLst/>
              </a:rPr>
              <a:t>Business Management or Corporate</a:t>
            </a:r>
            <a:endParaRPr lang="en-GB" dirty="0"/>
          </a:p>
        </p:txBody>
      </p:sp>
      <p:sp>
        <p:nvSpPr>
          <p:cNvPr id="7" name="6 Título"/>
          <p:cNvSpPr>
            <a:spLocks noGrp="1"/>
          </p:cNvSpPr>
          <p:nvPr>
            <p:ph type="title" hasCustomPrompt="1"/>
          </p:nvPr>
        </p:nvSpPr>
        <p:spPr>
          <a:xfrm>
            <a:off x="4592638" y="2654808"/>
            <a:ext cx="4824411" cy="4158443"/>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dirty="0">
                <a:effectLst/>
              </a:rPr>
              <a:t>Title</a:t>
            </a:r>
            <a:endParaRPr lang="en-US" dirty="0"/>
          </a:p>
        </p:txBody>
      </p:sp>
      <p:sp>
        <p:nvSpPr>
          <p:cNvPr id="9" name="8 Marcador de texto"/>
          <p:cNvSpPr>
            <a:spLocks noGrp="1"/>
          </p:cNvSpPr>
          <p:nvPr>
            <p:ph type="body" sz="quarter" idx="12" hasCustomPrompt="1"/>
          </p:nvPr>
        </p:nvSpPr>
        <p:spPr>
          <a:xfrm>
            <a:off x="4592960" y="2204863"/>
            <a:ext cx="4824092" cy="377927"/>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a:t>Date</a:t>
            </a:r>
            <a:endParaRPr lang="en-GB" dirty="0"/>
          </a:p>
        </p:txBody>
      </p:sp>
      <p:sp>
        <p:nvSpPr>
          <p:cNvPr id="10" name="9 CuadroTexto"/>
          <p:cNvSpPr txBox="1"/>
          <p:nvPr userDrawn="1"/>
        </p:nvSpPr>
        <p:spPr>
          <a:xfrm>
            <a:off x="3800872" y="6372036"/>
            <a:ext cx="1944216" cy="369332"/>
          </a:xfrm>
          <a:prstGeom prst="rect">
            <a:avLst/>
          </a:prstGeom>
          <a:noFill/>
        </p:spPr>
        <p:txBody>
          <a:bodyPr wrap="square" rtlCol="0">
            <a:spAutoFit/>
          </a:bodyPr>
          <a:lstStyle/>
          <a:p>
            <a:pPr algn="ctr"/>
            <a:r>
              <a:rPr lang="en-GB" sz="900" b="1" i="0" noProof="0" dirty="0"/>
              <a:t>Level of confidentiality</a:t>
            </a:r>
            <a:r>
              <a:rPr lang="en-GB" sz="900" b="1" i="0" baseline="0" noProof="0" dirty="0"/>
              <a:t>: </a:t>
            </a:r>
          </a:p>
          <a:p>
            <a:pPr algn="ctr"/>
            <a:r>
              <a:rPr lang="en-GB" sz="900" b="1" i="0" baseline="0" noProof="0" dirty="0">
                <a:solidFill>
                  <a:srgbClr val="FF5A00"/>
                </a:solidFill>
              </a:rPr>
              <a:t>INTERNAL USE</a:t>
            </a:r>
            <a:endParaRPr lang="en-GB" sz="900" b="1" i="0" noProof="0" dirty="0">
              <a:solidFill>
                <a:srgbClr val="FF5A00"/>
              </a:solidFill>
            </a:endParaRPr>
          </a:p>
        </p:txBody>
      </p:sp>
    </p:spTree>
    <p:extLst>
      <p:ext uri="{BB962C8B-B14F-4D97-AF65-F5344CB8AC3E}">
        <p14:creationId xmlns:p14="http://schemas.microsoft.com/office/powerpoint/2010/main" val="234271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Left text box</a:t>
            </a:r>
            <a:endParaRPr lang="en-GB" noProof="0"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Right text box</a:t>
            </a:r>
            <a:endParaRPr lang="en-GB" noProof="0" dirty="0"/>
          </a:p>
        </p:txBody>
      </p:sp>
      <p:sp>
        <p:nvSpPr>
          <p:cNvPr id="3" name="2 Marcador de posición de imagen"/>
          <p:cNvSpPr>
            <a:spLocks noGrp="1"/>
          </p:cNvSpPr>
          <p:nvPr>
            <p:ph type="pic" sz="quarter" idx="14" hasCustomPrompt="1"/>
          </p:nvPr>
        </p:nvSpPr>
        <p:spPr>
          <a:xfrm>
            <a:off x="488950" y="213360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18" name="8 Marcador de texto"/>
          <p:cNvSpPr>
            <a:spLocks noGrp="1"/>
          </p:cNvSpPr>
          <p:nvPr>
            <p:ph type="body" sz="quarter" idx="18" hasCustomPrompt="1"/>
          </p:nvPr>
        </p:nvSpPr>
        <p:spPr>
          <a:xfrm>
            <a:off x="488951" y="3862313"/>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26" name="2 Marcador de posición de imagen"/>
          <p:cNvSpPr>
            <a:spLocks noGrp="1"/>
          </p:cNvSpPr>
          <p:nvPr>
            <p:ph type="pic" sz="quarter" idx="25" hasCustomPrompt="1"/>
          </p:nvPr>
        </p:nvSpPr>
        <p:spPr>
          <a:xfrm>
            <a:off x="2721322" y="213285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27" name="8 Marcador de texto"/>
          <p:cNvSpPr>
            <a:spLocks noGrp="1"/>
          </p:cNvSpPr>
          <p:nvPr>
            <p:ph type="body" sz="quarter" idx="26" hasCustomPrompt="1"/>
          </p:nvPr>
        </p:nvSpPr>
        <p:spPr>
          <a:xfrm>
            <a:off x="2721323" y="3861568"/>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36" name="2 Marcador de posición de imagen"/>
          <p:cNvSpPr>
            <a:spLocks noGrp="1"/>
          </p:cNvSpPr>
          <p:nvPr>
            <p:ph type="pic" sz="quarter" idx="27" hasCustomPrompt="1"/>
          </p:nvPr>
        </p:nvSpPr>
        <p:spPr>
          <a:xfrm>
            <a:off x="488951" y="422108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37" name="8 Marcador de texto"/>
          <p:cNvSpPr>
            <a:spLocks noGrp="1"/>
          </p:cNvSpPr>
          <p:nvPr>
            <p:ph type="body" sz="quarter" idx="28" hasCustomPrompt="1"/>
          </p:nvPr>
        </p:nvSpPr>
        <p:spPr>
          <a:xfrm>
            <a:off x="488952" y="594980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38" name="2 Marcador de posición de imagen"/>
          <p:cNvSpPr>
            <a:spLocks noGrp="1"/>
          </p:cNvSpPr>
          <p:nvPr>
            <p:ph type="pic" sz="quarter" idx="29" hasCustomPrompt="1"/>
          </p:nvPr>
        </p:nvSpPr>
        <p:spPr>
          <a:xfrm>
            <a:off x="2721323" y="422034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39" name="8 Marcador de texto"/>
          <p:cNvSpPr>
            <a:spLocks noGrp="1"/>
          </p:cNvSpPr>
          <p:nvPr>
            <p:ph type="body" sz="quarter" idx="30" hasCustomPrompt="1"/>
          </p:nvPr>
        </p:nvSpPr>
        <p:spPr>
          <a:xfrm>
            <a:off x="2721324" y="594905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40" name="2 Marcador de posición de imagen"/>
          <p:cNvSpPr>
            <a:spLocks noGrp="1"/>
          </p:cNvSpPr>
          <p:nvPr>
            <p:ph type="pic" sz="quarter" idx="31" hasCustomPrompt="1"/>
          </p:nvPr>
        </p:nvSpPr>
        <p:spPr>
          <a:xfrm>
            <a:off x="5168900" y="213285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41" name="8 Marcador de texto"/>
          <p:cNvSpPr>
            <a:spLocks noGrp="1"/>
          </p:cNvSpPr>
          <p:nvPr>
            <p:ph type="body" sz="quarter" idx="32" hasCustomPrompt="1"/>
          </p:nvPr>
        </p:nvSpPr>
        <p:spPr>
          <a:xfrm>
            <a:off x="5168901" y="3861568"/>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42" name="2 Marcador de posición de imagen"/>
          <p:cNvSpPr>
            <a:spLocks noGrp="1"/>
          </p:cNvSpPr>
          <p:nvPr>
            <p:ph type="pic" sz="quarter" idx="33" hasCustomPrompt="1"/>
          </p:nvPr>
        </p:nvSpPr>
        <p:spPr>
          <a:xfrm>
            <a:off x="7401272" y="213211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43" name="8 Marcador de texto"/>
          <p:cNvSpPr>
            <a:spLocks noGrp="1"/>
          </p:cNvSpPr>
          <p:nvPr>
            <p:ph type="body" sz="quarter" idx="34" hasCustomPrompt="1"/>
          </p:nvPr>
        </p:nvSpPr>
        <p:spPr>
          <a:xfrm>
            <a:off x="7401273" y="3860823"/>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44" name="2 Marcador de posición de imagen"/>
          <p:cNvSpPr>
            <a:spLocks noGrp="1"/>
          </p:cNvSpPr>
          <p:nvPr>
            <p:ph type="pic" sz="quarter" idx="35" hasCustomPrompt="1"/>
          </p:nvPr>
        </p:nvSpPr>
        <p:spPr>
          <a:xfrm>
            <a:off x="5168901" y="422034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45" name="8 Marcador de texto"/>
          <p:cNvSpPr>
            <a:spLocks noGrp="1"/>
          </p:cNvSpPr>
          <p:nvPr>
            <p:ph type="body" sz="quarter" idx="36" hasCustomPrompt="1"/>
          </p:nvPr>
        </p:nvSpPr>
        <p:spPr>
          <a:xfrm>
            <a:off x="5168902" y="594905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46" name="2 Marcador de posición de imagen"/>
          <p:cNvSpPr>
            <a:spLocks noGrp="1"/>
          </p:cNvSpPr>
          <p:nvPr>
            <p:ph type="pic" sz="quarter" idx="37" hasCustomPrompt="1"/>
          </p:nvPr>
        </p:nvSpPr>
        <p:spPr>
          <a:xfrm>
            <a:off x="7401273" y="421959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47" name="8 Marcador de texto"/>
          <p:cNvSpPr>
            <a:spLocks noGrp="1"/>
          </p:cNvSpPr>
          <p:nvPr>
            <p:ph type="body" sz="quarter" idx="38" hasCustomPrompt="1"/>
          </p:nvPr>
        </p:nvSpPr>
        <p:spPr>
          <a:xfrm>
            <a:off x="7401274" y="594831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23"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2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7" name="2 Marcador de texto"/>
          <p:cNvSpPr>
            <a:spLocks noGrp="1"/>
          </p:cNvSpPr>
          <p:nvPr>
            <p:ph type="body" sz="quarter" idx="10" hasCustomPrompt="1"/>
          </p:nvPr>
        </p:nvSpPr>
        <p:spPr>
          <a:xfrm>
            <a:off x="488950" y="836613"/>
            <a:ext cx="8928100" cy="576163"/>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posición de imagen"/>
          <p:cNvSpPr>
            <a:spLocks noGrp="1"/>
          </p:cNvSpPr>
          <p:nvPr>
            <p:ph type="pic" sz="quarter" idx="13" hasCustomPrompt="1"/>
          </p:nvPr>
        </p:nvSpPr>
        <p:spPr>
          <a:xfrm>
            <a:off x="488950" y="1484784"/>
            <a:ext cx="8928100" cy="4392488"/>
          </a:xfrm>
          <a:prstGeom prst="rect">
            <a:avLst/>
          </a:prstGeom>
        </p:spPr>
        <p:txBody>
          <a:bodyPr/>
          <a:lstStyle>
            <a:lvl1pPr>
              <a:defRPr>
                <a:latin typeface="Arial" panose="020B0604020202020204" pitchFamily="34" charset="0"/>
              </a:defRPr>
            </a:lvl1pPr>
          </a:lstStyle>
          <a:p>
            <a:r>
              <a:rPr lang="en-GB" noProof="0" dirty="0"/>
              <a:t>Image</a:t>
            </a:r>
          </a:p>
        </p:txBody>
      </p:sp>
      <p:sp>
        <p:nvSpPr>
          <p:cNvPr id="8" name="8 Marcador de texto"/>
          <p:cNvSpPr>
            <a:spLocks noGrp="1"/>
          </p:cNvSpPr>
          <p:nvPr>
            <p:ph type="body" sz="quarter" idx="16" hasCustomPrompt="1"/>
          </p:nvPr>
        </p:nvSpPr>
        <p:spPr>
          <a:xfrm>
            <a:off x="488950" y="594995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3" name="2 Marcador de posición de imagen"/>
          <p:cNvSpPr>
            <a:spLocks noGrp="1"/>
          </p:cNvSpPr>
          <p:nvPr>
            <p:ph type="pic" sz="quarter" idx="13" hasCustomPrompt="1"/>
          </p:nvPr>
        </p:nvSpPr>
        <p:spPr>
          <a:xfrm>
            <a:off x="488950" y="764707"/>
            <a:ext cx="8928100" cy="5617043"/>
          </a:xfrm>
          <a:prstGeom prst="rect">
            <a:avLst/>
          </a:prstGeom>
        </p:spPr>
        <p:txBody>
          <a:bodyPr/>
          <a:lstStyle>
            <a:lvl1pPr>
              <a:defRPr>
                <a:latin typeface="Arial" panose="020B0604020202020204" pitchFamily="34" charset="0"/>
              </a:defRPr>
            </a:lvl1pPr>
          </a:lstStyle>
          <a:p>
            <a:r>
              <a:rPr lang="en-GB" noProof="0" dirty="0"/>
              <a:t>Image</a:t>
            </a:r>
          </a:p>
        </p:txBody>
      </p:sp>
      <p:sp>
        <p:nvSpPr>
          <p:cNvPr id="7"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8"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6"/>
            <a:ext cx="9906000" cy="5689054"/>
          </a:xfrm>
          <a:prstGeom prst="rect">
            <a:avLst/>
          </a:prstGeom>
          <a:ln w="28575">
            <a:noFill/>
          </a:ln>
        </p:spPr>
        <p:txBody>
          <a:bodyPr/>
          <a:lstStyle>
            <a:lvl1pPr>
              <a:defRPr>
                <a:latin typeface="Arial" panose="020B0604020202020204" pitchFamily="34" charset="0"/>
              </a:defRPr>
            </a:lvl1pPr>
          </a:lstStyle>
          <a:p>
            <a:r>
              <a:rPr lang="en-GB" noProof="0" dirty="0"/>
              <a:t>Image</a:t>
            </a:r>
          </a:p>
        </p:txBody>
      </p:sp>
      <p:cxnSp>
        <p:nvCxnSpPr>
          <p:cNvPr id="7" name="6 Conector recto"/>
          <p:cNvCxnSpPr/>
          <p:nvPr userDrawn="1"/>
        </p:nvCxnSpPr>
        <p:spPr>
          <a:xfrm flipV="1">
            <a:off x="0" y="6381328"/>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651" y="692696"/>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cxnSp>
        <p:nvCxnSpPr>
          <p:cNvPr id="9" name="8 Conector recto"/>
          <p:cNvCxnSpPr/>
          <p:nvPr userDrawn="1"/>
        </p:nvCxnSpPr>
        <p:spPr>
          <a:xfrm flipH="1">
            <a:off x="488949"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0" y="1916832"/>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28084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cxnSp>
        <p:nvCxnSpPr>
          <p:cNvPr id="9" name="8 Conector recto"/>
          <p:cNvCxnSpPr/>
          <p:nvPr userDrawn="1"/>
        </p:nvCxnSpPr>
        <p:spPr>
          <a:xfrm flipH="1">
            <a:off x="488949" y="37170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0" y="3789040"/>
            <a:ext cx="9001125" cy="230378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1584275"/>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texto"/>
          <p:cNvSpPr>
            <a:spLocks noGrp="1"/>
          </p:cNvSpPr>
          <p:nvPr>
            <p:ph type="body" sz="quarter" idx="13" hasCustomPrompt="1"/>
          </p:nvPr>
        </p:nvSpPr>
        <p:spPr>
          <a:xfrm>
            <a:off x="488950" y="2564445"/>
            <a:ext cx="8928547" cy="180065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450911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effectLst/>
              </a:rPr>
              <a:t>Third text</a:t>
            </a:r>
            <a:endParaRPr lang="en-GB" noProof="0" dirty="0"/>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4" name="6 Título"/>
          <p:cNvSpPr>
            <a:spLocks noGrp="1"/>
          </p:cNvSpPr>
          <p:nvPr>
            <p:ph type="title" hasCustomPrompt="1"/>
          </p:nvPr>
        </p:nvSpPr>
        <p:spPr>
          <a:xfrm>
            <a:off x="488949" y="116632"/>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158427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texto"/>
          <p:cNvSpPr>
            <a:spLocks noGrp="1"/>
          </p:cNvSpPr>
          <p:nvPr>
            <p:ph type="body" sz="quarter" idx="13" hasCustomPrompt="1"/>
          </p:nvPr>
        </p:nvSpPr>
        <p:spPr>
          <a:xfrm>
            <a:off x="488950" y="2564445"/>
            <a:ext cx="8928547" cy="1800659"/>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450911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effectLst/>
              </a:rPr>
              <a:t>Third text</a:t>
            </a:r>
            <a:endParaRPr lang="en-GB" noProof="0" dirty="0"/>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115222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texto"/>
          <p:cNvSpPr>
            <a:spLocks noGrp="1"/>
          </p:cNvSpPr>
          <p:nvPr>
            <p:ph type="body" sz="quarter" idx="13" hasCustomPrompt="1"/>
          </p:nvPr>
        </p:nvSpPr>
        <p:spPr>
          <a:xfrm>
            <a:off x="488950" y="2132857"/>
            <a:ext cx="8928547" cy="136815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23003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effectLst/>
              </a:rPr>
              <a:t>Third text</a:t>
            </a:r>
            <a:endParaRPr lang="en-GB" noProof="0" dirty="0"/>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5013325"/>
            <a:ext cx="8928100" cy="129540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effectLst/>
              </a:rPr>
              <a:t>Fourth text</a:t>
            </a:r>
            <a:endParaRPr lang="en-GB" noProof="0" dirty="0"/>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3"/>
            <a:ext cx="8928100"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texto"/>
          <p:cNvSpPr>
            <a:spLocks noGrp="1"/>
          </p:cNvSpPr>
          <p:nvPr>
            <p:ph type="body" sz="quarter" idx="13" hasCustomPrompt="1"/>
          </p:nvPr>
        </p:nvSpPr>
        <p:spPr>
          <a:xfrm>
            <a:off x="488950" y="2132857"/>
            <a:ext cx="8928547" cy="1368151"/>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23003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Third text</a:t>
            </a:r>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5013325"/>
            <a:ext cx="8928100" cy="129540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8" y="116633"/>
            <a:ext cx="4248597" cy="576063"/>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n-GB" noProof="0" dirty="0"/>
              <a:t>Title</a:t>
            </a:r>
          </a:p>
        </p:txBody>
      </p:sp>
      <p:sp>
        <p:nvSpPr>
          <p:cNvPr id="4" name="6 Título"/>
          <p:cNvSpPr>
            <a:spLocks noGrp="1"/>
          </p:cNvSpPr>
          <p:nvPr>
            <p:ph type="title" hasCustomPrompt="1"/>
          </p:nvPr>
        </p:nvSpPr>
        <p:spPr>
          <a:xfrm>
            <a:off x="5168898" y="764708"/>
            <a:ext cx="4248151" cy="561704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noProof="0" dirty="0">
                <a:effectLst/>
              </a:rPr>
              <a:t>Title Chapter</a:t>
            </a:r>
            <a:endParaRPr lang="en-GB" noProof="0" dirty="0"/>
          </a:p>
        </p:txBody>
      </p:sp>
      <p:sp>
        <p:nvSpPr>
          <p:cNvPr id="5" name="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7"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111443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left text</a:t>
            </a:r>
          </a:p>
        </p:txBody>
      </p:sp>
      <p:sp>
        <p:nvSpPr>
          <p:cNvPr id="3" name="2 Marcador de texto"/>
          <p:cNvSpPr>
            <a:spLocks noGrp="1"/>
          </p:cNvSpPr>
          <p:nvPr>
            <p:ph type="body" sz="quarter" idx="13" hasCustomPrompt="1"/>
          </p:nvPr>
        </p:nvSpPr>
        <p:spPr>
          <a:xfrm>
            <a:off x="488950" y="2348879"/>
            <a:ext cx="8928547" cy="115212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158031"/>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Third text</a:t>
            </a:r>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4941169"/>
            <a:ext cx="8928100" cy="1224136"/>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4"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right text</a:t>
            </a:r>
          </a:p>
        </p:txBody>
      </p:sp>
      <p:cxnSp>
        <p:nvCxnSpPr>
          <p:cNvPr id="16" name="15 Conector recto"/>
          <p:cNvCxnSpPr/>
          <p:nvPr userDrawn="1"/>
        </p:nvCxnSpPr>
        <p:spPr>
          <a:xfrm flipH="1">
            <a:off x="488950" y="4869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89397" y="623731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8"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left text</a:t>
            </a:r>
          </a:p>
        </p:txBody>
      </p:sp>
      <p:sp>
        <p:nvSpPr>
          <p:cNvPr id="3" name="2 Marcador de texto"/>
          <p:cNvSpPr>
            <a:spLocks noGrp="1"/>
          </p:cNvSpPr>
          <p:nvPr>
            <p:ph type="body" sz="quarter" idx="13" hasCustomPrompt="1"/>
          </p:nvPr>
        </p:nvSpPr>
        <p:spPr>
          <a:xfrm>
            <a:off x="488950" y="2348879"/>
            <a:ext cx="8928547" cy="252028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5085184"/>
            <a:ext cx="8928100" cy="1158031"/>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Third text</a:t>
            </a:r>
          </a:p>
        </p:txBody>
      </p:sp>
      <p:sp>
        <p:nvSpPr>
          <p:cNvPr id="14"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right text</a:t>
            </a:r>
          </a:p>
        </p:txBody>
      </p:sp>
      <p:cxnSp>
        <p:nvCxnSpPr>
          <p:cNvPr id="16" name="15 Conector recto"/>
          <p:cNvCxnSpPr/>
          <p:nvPr userDrawn="1"/>
        </p:nvCxnSpPr>
        <p:spPr>
          <a:xfrm flipH="1">
            <a:off x="488950" y="501317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8" name="17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3" name="2 Marcador de texto"/>
          <p:cNvSpPr>
            <a:spLocks noGrp="1"/>
          </p:cNvSpPr>
          <p:nvPr>
            <p:ph type="body" sz="quarter" idx="13" hasCustomPrompt="1"/>
          </p:nvPr>
        </p:nvSpPr>
        <p:spPr>
          <a:xfrm>
            <a:off x="488950" y="2348879"/>
            <a:ext cx="8928547" cy="396044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2"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left text</a:t>
            </a:r>
          </a:p>
        </p:txBody>
      </p:sp>
      <p:sp>
        <p:nvSpPr>
          <p:cNvPr id="15"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right text</a:t>
            </a:r>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88950" y="2348879"/>
            <a:ext cx="8928547" cy="93610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Second text</a:t>
            </a:r>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88951" y="3356992"/>
            <a:ext cx="4248149" cy="28083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11" name="18 Marcador de texto"/>
          <p:cNvSpPr>
            <a:spLocks noGrp="1"/>
          </p:cNvSpPr>
          <p:nvPr>
            <p:ph type="body" sz="quarter" idx="15" hasCustomPrompt="1"/>
          </p:nvPr>
        </p:nvSpPr>
        <p:spPr>
          <a:xfrm>
            <a:off x="5168900" y="3356992"/>
            <a:ext cx="4248597" cy="280831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7"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left text</a:t>
            </a:r>
          </a:p>
        </p:txBody>
      </p:sp>
      <p:sp>
        <p:nvSpPr>
          <p:cNvPr id="18"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First right text</a:t>
            </a:r>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0" name="9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3" name="2 Marcador de texto"/>
          <p:cNvSpPr>
            <a:spLocks noGrp="1"/>
          </p:cNvSpPr>
          <p:nvPr>
            <p:ph type="body" sz="quarter" idx="10" hasCustomPrompt="1"/>
          </p:nvPr>
        </p:nvSpPr>
        <p:spPr>
          <a:xfrm>
            <a:off x="488949" y="836612"/>
            <a:ext cx="4248151" cy="540269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12" name="11 Marcador de texto"/>
          <p:cNvSpPr>
            <a:spLocks noGrp="1"/>
          </p:cNvSpPr>
          <p:nvPr>
            <p:ph type="body" sz="quarter" idx="11" hasCustomPrompt="1"/>
          </p:nvPr>
        </p:nvSpPr>
        <p:spPr>
          <a:xfrm>
            <a:off x="5168899" y="836612"/>
            <a:ext cx="4248151"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128977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88951" y="836613"/>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9" name="18 Marcador de texto"/>
          <p:cNvSpPr>
            <a:spLocks noGrp="1"/>
          </p:cNvSpPr>
          <p:nvPr>
            <p:ph type="body" sz="quarter" idx="11" hasCustomPrompt="1"/>
          </p:nvPr>
        </p:nvSpPr>
        <p:spPr>
          <a:xfrm>
            <a:off x="5168900" y="836613"/>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cxnSp>
        <p:nvCxnSpPr>
          <p:cNvPr id="9" name="8 Conector recto"/>
          <p:cNvCxnSpPr/>
          <p:nvPr userDrawn="1"/>
        </p:nvCxnSpPr>
        <p:spPr>
          <a:xfrm flipH="1">
            <a:off x="488949" y="1628800"/>
            <a:ext cx="42481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5161261" y="1628800"/>
            <a:ext cx="42481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88951"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12" name="18 Marcador de texto"/>
          <p:cNvSpPr>
            <a:spLocks noGrp="1"/>
          </p:cNvSpPr>
          <p:nvPr>
            <p:ph type="body" sz="quarter" idx="15" hasCustomPrompt="1"/>
          </p:nvPr>
        </p:nvSpPr>
        <p:spPr>
          <a:xfrm>
            <a:off x="5168900" y="1700808"/>
            <a:ext cx="4248597" cy="446449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14" name="13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892809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Title</a:t>
            </a:r>
          </a:p>
        </p:txBody>
      </p:sp>
      <p:sp>
        <p:nvSpPr>
          <p:cNvPr id="11" name="16 Marcador de texto"/>
          <p:cNvSpPr>
            <a:spLocks noGrp="1"/>
          </p:cNvSpPr>
          <p:nvPr>
            <p:ph type="body" sz="quarter" idx="14" hasCustomPrompt="1"/>
          </p:nvPr>
        </p:nvSpPr>
        <p:spPr>
          <a:xfrm>
            <a:off x="488951" y="1700808"/>
            <a:ext cx="4248149"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12" name="18 Marcador de texto"/>
          <p:cNvSpPr>
            <a:spLocks noGrp="1"/>
          </p:cNvSpPr>
          <p:nvPr>
            <p:ph type="body" sz="quarter" idx="15" hasCustomPrompt="1"/>
          </p:nvPr>
        </p:nvSpPr>
        <p:spPr>
          <a:xfrm>
            <a:off x="5168900" y="1700808"/>
            <a:ext cx="4248597"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9"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9" name="18 Marcador de texto"/>
          <p:cNvSpPr>
            <a:spLocks noGrp="1"/>
          </p:cNvSpPr>
          <p:nvPr>
            <p:ph type="body" sz="quarter" idx="11" hasCustomPrompt="1"/>
          </p:nvPr>
        </p:nvSpPr>
        <p:spPr>
          <a:xfrm>
            <a:off x="5168900" y="836613"/>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
        <p:nvSpPr>
          <p:cNvPr id="12" name="18 Marcador de texto"/>
          <p:cNvSpPr>
            <a:spLocks noGrp="1"/>
          </p:cNvSpPr>
          <p:nvPr>
            <p:ph type="body" sz="quarter" idx="15" hasCustomPrompt="1"/>
          </p:nvPr>
        </p:nvSpPr>
        <p:spPr>
          <a:xfrm>
            <a:off x="5168900" y="1700808"/>
            <a:ext cx="4248597" cy="4464496"/>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9" name="16 Marcador de texto"/>
          <p:cNvSpPr>
            <a:spLocks noGrp="1"/>
          </p:cNvSpPr>
          <p:nvPr>
            <p:ph type="body" sz="quarter" idx="14" hasCustomPrompt="1"/>
          </p:nvPr>
        </p:nvSpPr>
        <p:spPr>
          <a:xfrm>
            <a:off x="488951"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atin typeface="Arial" panose="020B0604020202020204" pitchFamily="34" charset="0"/>
              </a:defRPr>
            </a:lvl1pPr>
          </a:lstStyle>
          <a:p>
            <a:r>
              <a:rPr lang="en-GB" noProof="0" dirty="0"/>
              <a:t>Graphic</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1921725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sp>
        <p:nvSpPr>
          <p:cNvPr id="4" name="3 Marcador de gráfico"/>
          <p:cNvSpPr>
            <a:spLocks noGrp="1"/>
          </p:cNvSpPr>
          <p:nvPr>
            <p:ph type="chart" sz="quarter" idx="13" hasCustomPrompt="1"/>
          </p:nvPr>
        </p:nvSpPr>
        <p:spPr>
          <a:xfrm>
            <a:off x="5168900" y="2349500"/>
            <a:ext cx="4248150" cy="2952271"/>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Graphic</a:t>
            </a:r>
          </a:p>
          <a:p>
            <a:endParaRPr lang="en-GB" noProof="0"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12472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2 Marcador de texto"/>
          <p:cNvSpPr>
            <a:spLocks noGrp="1"/>
          </p:cNvSpPr>
          <p:nvPr>
            <p:ph type="body" sz="quarter" idx="10" hasCustomPrompt="1"/>
          </p:nvPr>
        </p:nvSpPr>
        <p:spPr>
          <a:xfrm>
            <a:off x="488950" y="836612"/>
            <a:ext cx="8928100"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a:effectLst/>
              </a:rPr>
              <a:t>Text </a:t>
            </a:r>
            <a:endParaRPr lang="en-GB" dirty="0"/>
          </a:p>
        </p:txBody>
      </p:sp>
      <p:sp>
        <p:nvSpPr>
          <p:cNvPr id="6"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a:effectLst/>
              </a:rPr>
              <a:t>Title </a:t>
            </a:r>
            <a:endParaRPr lang="en-US" dirty="0"/>
          </a:p>
        </p:txBody>
      </p:sp>
      <p:sp>
        <p:nvSpPr>
          <p:cNvPr id="7"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134787738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Left text</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5" name="4 Marcador de tabla"/>
          <p:cNvSpPr>
            <a:spLocks noGrp="1"/>
          </p:cNvSpPr>
          <p:nvPr>
            <p:ph type="tbl" sz="quarter" idx="16" hasCustomPrompt="1"/>
          </p:nvPr>
        </p:nvSpPr>
        <p:spPr>
          <a:xfrm>
            <a:off x="5168900" y="2349500"/>
            <a:ext cx="4248150" cy="2951708"/>
          </a:xfrm>
          <a:prstGeom prst="rect">
            <a:avLst/>
          </a:prstGeom>
        </p:spPr>
        <p:txBody>
          <a:bodyPr/>
          <a:lstStyle>
            <a:lvl1pPr>
              <a:defRPr>
                <a:latin typeface="Arial" panose="020B0604020202020204" pitchFamily="34" charset="0"/>
              </a:defRPr>
            </a:lvl1pPr>
          </a:lstStyle>
          <a:p>
            <a:r>
              <a:rPr lang="en-GB" noProof="0" dirty="0"/>
              <a:t>Table</a:t>
            </a:r>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3411635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4" name="3 Marcador de gráfico"/>
          <p:cNvSpPr>
            <a:spLocks noGrp="1"/>
          </p:cNvSpPr>
          <p:nvPr>
            <p:ph type="chart" sz="quarter" idx="13" hasCustomPrompt="1"/>
          </p:nvPr>
        </p:nvSpPr>
        <p:spPr>
          <a:xfrm>
            <a:off x="488950" y="2349500"/>
            <a:ext cx="4248150" cy="3816350"/>
          </a:xfrm>
          <a:prstGeom prst="rect">
            <a:avLst/>
          </a:prstGeom>
        </p:spPr>
        <p:txBody>
          <a:bodyPr/>
          <a:lstStyle>
            <a:lvl1pPr>
              <a:defRPr>
                <a:latin typeface="Arial" panose="020B0604020202020204" pitchFamily="34" charset="0"/>
              </a:defRPr>
            </a:lvl1pPr>
          </a:lstStyle>
          <a:p>
            <a:r>
              <a:rPr lang="en-GB" noProof="0" dirty="0"/>
              <a:t>Graph</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3997302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9" y="2348880"/>
            <a:ext cx="4248151"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sp>
        <p:nvSpPr>
          <p:cNvPr id="4" name="3 Marcador de gráfico"/>
          <p:cNvSpPr>
            <a:spLocks noGrp="1"/>
          </p:cNvSpPr>
          <p:nvPr>
            <p:ph type="chart" sz="quarter" idx="13" hasCustomPrompt="1"/>
          </p:nvPr>
        </p:nvSpPr>
        <p:spPr>
          <a:xfrm>
            <a:off x="488949" y="2349499"/>
            <a:ext cx="4248151" cy="2952271"/>
          </a:xfrm>
          <a:prstGeom prst="rect">
            <a:avLst/>
          </a:prstGeom>
        </p:spPr>
        <p:txBody>
          <a:bodyPr/>
          <a:lstStyle>
            <a:lvl1pPr>
              <a:defRPr>
                <a:latin typeface="Arial" panose="020B0604020202020204" pitchFamily="34" charset="0"/>
              </a:defRPr>
            </a:lvl1pPr>
          </a:lstStyle>
          <a:p>
            <a:r>
              <a:rPr lang="en-GB" noProof="0" dirty="0"/>
              <a:t>Graph</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86455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9" y="2348880"/>
            <a:ext cx="4248151" cy="295232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Right text</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88950" y="2348879"/>
            <a:ext cx="4248150" cy="2951783"/>
          </a:xfrm>
          <a:prstGeom prst="rect">
            <a:avLst/>
          </a:prstGeom>
        </p:spPr>
        <p:txBody>
          <a:bodyPr/>
          <a:lstStyle>
            <a:lvl1pPr>
              <a:defRPr>
                <a:latin typeface="Arial" panose="020B0604020202020204" pitchFamily="34" charset="0"/>
              </a:defRPr>
            </a:lvl1pPr>
          </a:lstStyle>
          <a:p>
            <a:r>
              <a:rPr lang="en-GB" noProof="0" dirty="0"/>
              <a:t>Table</a:t>
            </a:r>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8"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9"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20"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2555404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atin typeface="Arial" panose="020B0604020202020204" pitchFamily="34" charset="0"/>
              </a:defRPr>
            </a:lvl1pPr>
          </a:lstStyle>
          <a:p>
            <a:r>
              <a:rPr lang="en-GB" noProof="0" dirty="0"/>
              <a:t>Graph</a:t>
            </a:r>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0" y="2349500"/>
            <a:ext cx="4248150" cy="3816350"/>
          </a:xfrm>
          <a:prstGeom prst="rect">
            <a:avLst/>
          </a:prstGeom>
        </p:spPr>
        <p:txBody>
          <a:bodyPr/>
          <a:lstStyle>
            <a:lvl1pPr>
              <a:defRPr>
                <a:latin typeface="Arial" panose="020B0604020202020204" pitchFamily="34" charset="0"/>
              </a:defRPr>
            </a:lvl1pPr>
          </a:lstStyle>
          <a:p>
            <a:r>
              <a:rPr lang="en-GB" noProof="0" dirty="0"/>
              <a:t>Graph</a:t>
            </a:r>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26272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3" name="2 Marcador de tabla"/>
          <p:cNvSpPr>
            <a:spLocks noGrp="1"/>
          </p:cNvSpPr>
          <p:nvPr>
            <p:ph type="tbl" sz="quarter" idx="16" hasCustomPrompt="1"/>
          </p:nvPr>
        </p:nvSpPr>
        <p:spPr>
          <a:xfrm>
            <a:off x="488950" y="2349500"/>
            <a:ext cx="4248150" cy="3816350"/>
          </a:xfrm>
          <a:prstGeom prst="rect">
            <a:avLst/>
          </a:prstGeom>
        </p:spPr>
        <p:txBody>
          <a:bodyPr/>
          <a:lstStyle>
            <a:lvl1pPr>
              <a:defRPr>
                <a:latin typeface="Arial" panose="020B0604020202020204" pitchFamily="34" charset="0"/>
              </a:defRPr>
            </a:lvl1pPr>
          </a:lstStyle>
          <a:p>
            <a:r>
              <a:rPr lang="en-GB" noProof="0" dirty="0"/>
              <a:t>Table</a:t>
            </a:r>
          </a:p>
        </p:txBody>
      </p:sp>
      <p:sp>
        <p:nvSpPr>
          <p:cNvPr id="15" name="2 Marcador de tabla"/>
          <p:cNvSpPr>
            <a:spLocks noGrp="1"/>
          </p:cNvSpPr>
          <p:nvPr>
            <p:ph type="tbl" sz="quarter" idx="17" hasCustomPrompt="1"/>
          </p:nvPr>
        </p:nvSpPr>
        <p:spPr>
          <a:xfrm>
            <a:off x="5151424" y="2348880"/>
            <a:ext cx="4248150" cy="3816350"/>
          </a:xfrm>
          <a:prstGeom prst="rect">
            <a:avLst/>
          </a:prstGeom>
        </p:spPr>
        <p:txBody>
          <a:bodyPr/>
          <a:lstStyle>
            <a:lvl1pPr>
              <a:defRPr>
                <a:latin typeface="Arial" panose="020B0604020202020204" pitchFamily="34" charset="0"/>
              </a:defRPr>
            </a:lvl1pPr>
          </a:lstStyle>
          <a:p>
            <a:r>
              <a:rPr lang="en-GB" noProof="0" dirty="0"/>
              <a:t>Table</a:t>
            </a: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7"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8"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1957210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0" y="2349500"/>
            <a:ext cx="4248150" cy="3816350"/>
          </a:xfrm>
          <a:prstGeom prst="rect">
            <a:avLst/>
          </a:prstGeom>
        </p:spPr>
        <p:txBody>
          <a:bodyPr/>
          <a:lstStyle>
            <a:lvl1pPr>
              <a:defRPr>
                <a:latin typeface="Arial" panose="020B0604020202020204" pitchFamily="34" charset="0"/>
              </a:defRPr>
            </a:lvl1pPr>
          </a:lstStyle>
          <a:p>
            <a:r>
              <a:rPr lang="en-GB" noProof="0" dirty="0"/>
              <a:t>Graph</a:t>
            </a:r>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3" name="2 Marcador de tabla"/>
          <p:cNvSpPr>
            <a:spLocks noGrp="1"/>
          </p:cNvSpPr>
          <p:nvPr>
            <p:ph type="tbl" sz="quarter" idx="16" hasCustomPrompt="1"/>
          </p:nvPr>
        </p:nvSpPr>
        <p:spPr>
          <a:xfrm>
            <a:off x="5168900" y="2348880"/>
            <a:ext cx="4248150" cy="3816970"/>
          </a:xfrm>
          <a:prstGeom prst="rect">
            <a:avLst/>
          </a:prstGeom>
        </p:spPr>
        <p:txBody>
          <a:bodyPr/>
          <a:lstStyle>
            <a:lvl1pPr>
              <a:defRPr>
                <a:latin typeface="Arial" panose="020B0604020202020204" pitchFamily="34" charset="0"/>
              </a:defRPr>
            </a:lvl1pPr>
          </a:lstStyle>
          <a:p>
            <a:r>
              <a:rPr lang="en-GB" noProof="0" dirty="0"/>
              <a:t>Table</a:t>
            </a:r>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Right title</a:t>
            </a:r>
          </a:p>
        </p:txBody>
      </p:sp>
    </p:spTree>
    <p:extLst>
      <p:ext uri="{BB962C8B-B14F-4D97-AF65-F5344CB8AC3E}">
        <p14:creationId xmlns:p14="http://schemas.microsoft.com/office/powerpoint/2010/main" val="2148912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3"/>
            <a:ext cx="8928546"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cxnSp>
        <p:nvCxnSpPr>
          <p:cNvPr id="11" name="10 Conector recto"/>
          <p:cNvCxnSpPr/>
          <p:nvPr userDrawn="1"/>
        </p:nvCxnSpPr>
        <p:spPr>
          <a:xfrm flipH="1">
            <a:off x="517410" y="1916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1" y="2060848"/>
            <a:ext cx="8928099" cy="4105002"/>
          </a:xfrm>
          <a:prstGeom prst="rect">
            <a:avLst/>
          </a:prstGeom>
        </p:spPr>
        <p:txBody>
          <a:bodyPr/>
          <a:lstStyle>
            <a:lvl1pPr>
              <a:defRPr>
                <a:latin typeface="Arial" panose="020B0604020202020204" pitchFamily="34" charset="0"/>
              </a:defRPr>
            </a:lvl1pPr>
          </a:lstStyle>
          <a:p>
            <a:r>
              <a:rPr lang="en-GB" noProof="0" dirty="0"/>
              <a:t>Table</a:t>
            </a:r>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8"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4251163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3"/>
            <a:ext cx="8928546" cy="86419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n-GB" noProof="0" dirty="0"/>
              <a:t>Left title</a:t>
            </a:r>
          </a:p>
        </p:txBody>
      </p:sp>
      <p:cxnSp>
        <p:nvCxnSpPr>
          <p:cNvPr id="11" name="10 Conector recto"/>
          <p:cNvCxnSpPr/>
          <p:nvPr userDrawn="1"/>
        </p:nvCxnSpPr>
        <p:spPr>
          <a:xfrm flipH="1">
            <a:off x="488950"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1" y="1916832"/>
            <a:ext cx="8928099" cy="3384376"/>
          </a:xfrm>
          <a:prstGeom prst="rect">
            <a:avLst/>
          </a:prstGeom>
        </p:spPr>
        <p:txBody>
          <a:bodyPr/>
          <a:lstStyle>
            <a:lvl1pPr>
              <a:defRPr>
                <a:latin typeface="Arial" panose="020B0604020202020204" pitchFamily="34" charset="0"/>
              </a:defRPr>
            </a:lvl1pPr>
          </a:lstStyle>
          <a:p>
            <a:r>
              <a:rPr lang="en-GB" noProof="0" dirty="0"/>
              <a:t>Table</a:t>
            </a:r>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cxnSp>
        <p:nvCxnSpPr>
          <p:cNvPr id="8" name="7 Conector recto"/>
          <p:cNvCxnSpPr/>
          <p:nvPr userDrawn="1"/>
        </p:nvCxnSpPr>
        <p:spPr>
          <a:xfrm>
            <a:off x="488952" y="53732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88950" y="5445225"/>
            <a:ext cx="8928100" cy="863500"/>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noProof="0" dirty="0"/>
              <a:t>Fourth text</a:t>
            </a:r>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13"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Tree>
    <p:extLst>
      <p:ext uri="{BB962C8B-B14F-4D97-AF65-F5344CB8AC3E}">
        <p14:creationId xmlns:p14="http://schemas.microsoft.com/office/powerpoint/2010/main" val="213387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LY TITLE ">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a:effectLst/>
              </a:rPr>
              <a:t>Title </a:t>
            </a:r>
            <a:endParaRPr lang="en-US" dirty="0"/>
          </a:p>
        </p:txBody>
      </p:sp>
      <p:sp>
        <p:nvSpPr>
          <p:cNvPr id="5"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39766361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Left text box</a:t>
            </a:r>
            <a:endParaRPr lang="en-GB" noProof="0"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Right text box</a:t>
            </a:r>
            <a:endParaRPr lang="en-GB" noProof="0"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atin typeface="Arial" panose="020B0604020202020204" pitchFamily="34" charset="0"/>
              </a:defRPr>
            </a:lvl1pPr>
          </a:lstStyle>
          <a:p>
            <a:r>
              <a:rPr lang="en-GB" noProof="0" dirty="0"/>
              <a:t>Image</a:t>
            </a:r>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t>Text</a:t>
            </a:r>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Left text box</a:t>
            </a:r>
            <a:endParaRPr lang="en-GB" noProof="0"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3" name="2 Marcador de posición de imagen"/>
          <p:cNvSpPr>
            <a:spLocks noGrp="1"/>
          </p:cNvSpPr>
          <p:nvPr>
            <p:ph type="pic" sz="quarter" idx="14" hasCustomPrompt="1"/>
          </p:nvPr>
        </p:nvSpPr>
        <p:spPr>
          <a:xfrm>
            <a:off x="5168900" y="2133600"/>
            <a:ext cx="4248150" cy="3743325"/>
          </a:xfrm>
          <a:prstGeom prst="rect">
            <a:avLst/>
          </a:prstGeom>
        </p:spPr>
        <p:txBody>
          <a:bodyPr/>
          <a:lstStyle>
            <a:lvl1pPr>
              <a:defRPr>
                <a:latin typeface="Arial" panose="020B0604020202020204" pitchFamily="34" charset="0"/>
              </a:defRPr>
            </a:lvl1pPr>
          </a:lstStyle>
          <a:p>
            <a:r>
              <a:rPr lang="en-GB" noProof="0" dirty="0"/>
              <a:t>Image</a:t>
            </a:r>
          </a:p>
        </p:txBody>
      </p:sp>
      <p:sp>
        <p:nvSpPr>
          <p:cNvPr id="12" name="8 Marcador de texto"/>
          <p:cNvSpPr>
            <a:spLocks noGrp="1"/>
          </p:cNvSpPr>
          <p:nvPr>
            <p:ph type="body" sz="quarter" idx="16" hasCustomPrompt="1"/>
          </p:nvPr>
        </p:nvSpPr>
        <p:spPr>
          <a:xfrm>
            <a:off x="5169347"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Right text box</a:t>
            </a:r>
            <a:endParaRPr lang="en-GB" noProof="0" dirty="0"/>
          </a:p>
        </p:txBody>
      </p:sp>
      <p:sp>
        <p:nvSpPr>
          <p:cNvPr id="11" name="4 Marcador de texto"/>
          <p:cNvSpPr>
            <a:spLocks noGrp="1"/>
          </p:cNvSpPr>
          <p:nvPr>
            <p:ph type="body" sz="quarter" idx="15" hasCustomPrompt="1"/>
          </p:nvPr>
        </p:nvSpPr>
        <p:spPr>
          <a:xfrm>
            <a:off x="488503"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t>Text</a:t>
            </a:r>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
        <p:nvSpPr>
          <p:cNvPr id="7" name="2 Marcador de texto"/>
          <p:cNvSpPr>
            <a:spLocks noGrp="1"/>
          </p:cNvSpPr>
          <p:nvPr>
            <p:ph type="body" sz="quarter" idx="10" hasCustomPrompt="1"/>
          </p:nvPr>
        </p:nvSpPr>
        <p:spPr>
          <a:xfrm>
            <a:off x="488950" y="836613"/>
            <a:ext cx="8928100" cy="2448371"/>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t>First text</a:t>
            </a:r>
          </a:p>
        </p:txBody>
      </p:sp>
      <p:sp>
        <p:nvSpPr>
          <p:cNvPr id="3" name="2 Marcador de posición de imagen"/>
          <p:cNvSpPr>
            <a:spLocks noGrp="1"/>
          </p:cNvSpPr>
          <p:nvPr>
            <p:ph type="pic" sz="quarter" idx="13" hasCustomPrompt="1"/>
          </p:nvPr>
        </p:nvSpPr>
        <p:spPr>
          <a:xfrm>
            <a:off x="488950" y="3429000"/>
            <a:ext cx="8928100" cy="2448272"/>
          </a:xfrm>
          <a:prstGeom prst="rect">
            <a:avLst/>
          </a:prstGeom>
        </p:spPr>
        <p:txBody>
          <a:bodyPr/>
          <a:lstStyle>
            <a:lvl1pPr>
              <a:defRPr>
                <a:latin typeface="Arial" panose="020B0604020202020204" pitchFamily="34" charset="0"/>
              </a:defRPr>
            </a:lvl1pPr>
          </a:lstStyle>
          <a:p>
            <a:r>
              <a:rPr lang="en-GB" noProof="0" dirty="0"/>
              <a:t>Image</a:t>
            </a:r>
          </a:p>
        </p:txBody>
      </p:sp>
      <p:sp>
        <p:nvSpPr>
          <p:cNvPr id="9" name="8 Marcador de texto"/>
          <p:cNvSpPr>
            <a:spLocks noGrp="1"/>
          </p:cNvSpPr>
          <p:nvPr>
            <p:ph type="body" sz="quarter" idx="16" hasCustomPrompt="1"/>
          </p:nvPr>
        </p:nvSpPr>
        <p:spPr>
          <a:xfrm>
            <a:off x="488950" y="594995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Left text box</a:t>
            </a:r>
            <a:endParaRPr lang="en-GB" noProof="0"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Right text box</a:t>
            </a:r>
            <a:endParaRPr lang="en-GB" noProof="0"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atin typeface="Arial" panose="020B0604020202020204" pitchFamily="34" charset="0"/>
              </a:defRPr>
            </a:lvl1pPr>
          </a:lstStyle>
          <a:p>
            <a:r>
              <a:rPr lang="en-GB" noProof="0" dirty="0"/>
              <a:t>Image</a:t>
            </a:r>
          </a:p>
        </p:txBody>
      </p:sp>
      <p:sp>
        <p:nvSpPr>
          <p:cNvPr id="4" name="3 Marcador de posición de imagen"/>
          <p:cNvSpPr>
            <a:spLocks noGrp="1"/>
          </p:cNvSpPr>
          <p:nvPr>
            <p:ph type="pic" sz="quarter" idx="15" hasCustomPrompt="1"/>
          </p:nvPr>
        </p:nvSpPr>
        <p:spPr>
          <a:xfrm>
            <a:off x="5168900" y="2133600"/>
            <a:ext cx="4248150" cy="3743325"/>
          </a:xfrm>
          <a:prstGeom prst="rect">
            <a:avLst/>
          </a:prstGeom>
        </p:spPr>
        <p:txBody>
          <a:bodyPr/>
          <a:lstStyle>
            <a:lvl1pPr>
              <a:defRPr>
                <a:latin typeface="Arial" panose="020B0604020202020204" pitchFamily="34" charset="0"/>
              </a:defRPr>
            </a:lvl1pPr>
          </a:lstStyle>
          <a:p>
            <a:r>
              <a:rPr lang="en-GB" noProof="0" dirty="0"/>
              <a:t>Image</a:t>
            </a:r>
          </a:p>
        </p:txBody>
      </p:sp>
      <p:sp>
        <p:nvSpPr>
          <p:cNvPr id="9" name="8 Marcador de texto"/>
          <p:cNvSpPr>
            <a:spLocks noGrp="1"/>
          </p:cNvSpPr>
          <p:nvPr>
            <p:ph type="body" sz="quarter" idx="16" hasCustomPrompt="1"/>
          </p:nvPr>
        </p:nvSpPr>
        <p:spPr>
          <a:xfrm>
            <a:off x="5172522"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14" name="8 Marcador de texto"/>
          <p:cNvSpPr>
            <a:spLocks noGrp="1"/>
          </p:cNvSpPr>
          <p:nvPr>
            <p:ph type="body" sz="quarter" idx="17" hasCustomPrompt="1"/>
          </p:nvPr>
        </p:nvSpPr>
        <p:spPr>
          <a:xfrm>
            <a:off x="488951"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11"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Left text box</a:t>
            </a:r>
            <a:endParaRPr lang="en-GB" noProof="0"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noProof="0" dirty="0">
                <a:effectLst/>
              </a:rPr>
              <a:t>Right text box</a:t>
            </a:r>
            <a:endParaRPr lang="en-GB" noProof="0"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noProof="0" dirty="0"/>
              <a:t>Title</a:t>
            </a:r>
          </a:p>
        </p:txBody>
      </p:sp>
      <p:sp>
        <p:nvSpPr>
          <p:cNvPr id="3" name="2 Marcador de posición de imagen"/>
          <p:cNvSpPr>
            <a:spLocks noGrp="1"/>
          </p:cNvSpPr>
          <p:nvPr>
            <p:ph type="pic" sz="quarter" idx="14" hasCustomPrompt="1"/>
          </p:nvPr>
        </p:nvSpPr>
        <p:spPr>
          <a:xfrm>
            <a:off x="488950" y="2133601"/>
            <a:ext cx="4248150" cy="1655439"/>
          </a:xfrm>
          <a:prstGeom prst="rect">
            <a:avLst/>
          </a:prstGeom>
        </p:spPr>
        <p:txBody>
          <a:bodyPr/>
          <a:lstStyle>
            <a:lvl1pPr>
              <a:defRPr>
                <a:latin typeface="Arial" panose="020B0604020202020204" pitchFamily="34" charset="0"/>
              </a:defRPr>
            </a:lvl1pPr>
          </a:lstStyle>
          <a:p>
            <a:r>
              <a:rPr lang="en-GB" noProof="0" dirty="0"/>
              <a:t>Image</a:t>
            </a:r>
          </a:p>
        </p:txBody>
      </p:sp>
      <p:sp>
        <p:nvSpPr>
          <p:cNvPr id="18" name="8 Marcador de texto"/>
          <p:cNvSpPr>
            <a:spLocks noGrp="1"/>
          </p:cNvSpPr>
          <p:nvPr>
            <p:ph type="body" sz="quarter" idx="18" hasCustomPrompt="1"/>
          </p:nvPr>
        </p:nvSpPr>
        <p:spPr>
          <a:xfrm>
            <a:off x="488951" y="3861048"/>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20" name="2 Marcador de posición de imagen"/>
          <p:cNvSpPr>
            <a:spLocks noGrp="1"/>
          </p:cNvSpPr>
          <p:nvPr>
            <p:ph type="pic" sz="quarter" idx="19" hasCustomPrompt="1"/>
          </p:nvPr>
        </p:nvSpPr>
        <p:spPr>
          <a:xfrm>
            <a:off x="488949" y="4293096"/>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21" name="8 Marcador de texto"/>
          <p:cNvSpPr>
            <a:spLocks noGrp="1"/>
          </p:cNvSpPr>
          <p:nvPr>
            <p:ph type="body" sz="quarter" idx="20" hasCustomPrompt="1"/>
          </p:nvPr>
        </p:nvSpPr>
        <p:spPr>
          <a:xfrm>
            <a:off x="488950"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22" name="2 Marcador de posición de imagen"/>
          <p:cNvSpPr>
            <a:spLocks noGrp="1"/>
          </p:cNvSpPr>
          <p:nvPr>
            <p:ph type="pic" sz="quarter" idx="21" hasCustomPrompt="1"/>
          </p:nvPr>
        </p:nvSpPr>
        <p:spPr>
          <a:xfrm>
            <a:off x="5168899" y="2132856"/>
            <a:ext cx="4248150"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23" name="8 Marcador de texto"/>
          <p:cNvSpPr>
            <a:spLocks noGrp="1"/>
          </p:cNvSpPr>
          <p:nvPr>
            <p:ph type="body" sz="quarter" idx="22" hasCustomPrompt="1"/>
          </p:nvPr>
        </p:nvSpPr>
        <p:spPr>
          <a:xfrm>
            <a:off x="5168900" y="3860303"/>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24" name="2 Marcador de posición de imagen"/>
          <p:cNvSpPr>
            <a:spLocks noGrp="1"/>
          </p:cNvSpPr>
          <p:nvPr>
            <p:ph type="pic" sz="quarter" idx="23" hasCustomPrompt="1"/>
          </p:nvPr>
        </p:nvSpPr>
        <p:spPr>
          <a:xfrm>
            <a:off x="5168898" y="4292351"/>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GB" noProof="0" dirty="0"/>
              <a:t>Image</a:t>
            </a:r>
          </a:p>
          <a:p>
            <a:endParaRPr lang="en-GB" noProof="0" dirty="0"/>
          </a:p>
        </p:txBody>
      </p:sp>
      <p:sp>
        <p:nvSpPr>
          <p:cNvPr id="25" name="8 Marcador de texto"/>
          <p:cNvSpPr>
            <a:spLocks noGrp="1"/>
          </p:cNvSpPr>
          <p:nvPr>
            <p:ph type="body" sz="quarter" idx="24" hasCustomPrompt="1"/>
          </p:nvPr>
        </p:nvSpPr>
        <p:spPr>
          <a:xfrm>
            <a:off x="5168899" y="5948535"/>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noProof="0" dirty="0">
                <a:effectLst/>
              </a:rPr>
              <a:t>photo text</a:t>
            </a:r>
            <a:endParaRPr lang="en-GB" noProof="0" dirty="0"/>
          </a:p>
        </p:txBody>
      </p:sp>
      <p:sp>
        <p:nvSpPr>
          <p:cNvPr id="15"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a:effectLst/>
              </a:rPr>
              <a:t>Write here the title of the presentation</a:t>
            </a:r>
            <a:endParaRPr lang="en-GB" noProof="0"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hyperlink" Target="https://www.spenergynetworks.co.u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64991" y="6381327"/>
            <a:ext cx="1282535" cy="476673"/>
          </a:xfrm>
          <a:prstGeom prst="rect">
            <a:avLst/>
          </a:prstGeom>
        </p:spPr>
      </p:pic>
      <p:sp>
        <p:nvSpPr>
          <p:cNvPr id="6146" name="Marcador de pie de página 4"/>
          <p:cNvSpPr txBox="1">
            <a:spLocks/>
          </p:cNvSpPr>
          <p:nvPr userDrawn="1"/>
        </p:nvSpPr>
        <p:spPr bwMode="auto">
          <a:xfrm>
            <a:off x="8337376" y="6536377"/>
            <a:ext cx="1080120"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dirty="0">
              <a:solidFill>
                <a:srgbClr val="5C881A"/>
              </a:solidFill>
              <a:cs typeface="Arial" charset="0"/>
            </a:endParaRPr>
          </a:p>
        </p:txBody>
      </p:sp>
      <p:cxnSp>
        <p:nvCxnSpPr>
          <p:cNvPr id="26" name="25 Conector recto"/>
          <p:cNvCxnSpPr/>
          <p:nvPr userDrawn="1"/>
        </p:nvCxnSpPr>
        <p:spPr>
          <a:xfrm>
            <a:off x="488950" y="6381328"/>
            <a:ext cx="8928547"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pic>
        <p:nvPicPr>
          <p:cNvPr id="9" name="8 Imagen">
            <a:hlinkClick r:id="rId41"/>
          </p:cNvPr>
          <p:cNvPicPr>
            <a:picLocks noChangeAspect="1"/>
          </p:cNvPicPr>
          <p:nvPr userDrawn="1"/>
        </p:nvPicPr>
        <p:blipFill rotWithShape="1">
          <a:blip r:embed="rId42" cstate="screen">
            <a:extLst>
              <a:ext uri="{28A0092B-C50C-407E-A947-70E740481C1C}">
                <a14:useLocalDpi xmlns:a14="http://schemas.microsoft.com/office/drawing/2010/main"/>
              </a:ext>
            </a:extLst>
          </a:blip>
          <a:srcRect/>
          <a:stretch/>
        </p:blipFill>
        <p:spPr>
          <a:xfrm>
            <a:off x="2144688" y="6434239"/>
            <a:ext cx="361073" cy="366544"/>
          </a:xfrm>
          <a:prstGeom prst="rect">
            <a:avLst/>
          </a:prstGeom>
        </p:spPr>
      </p:pic>
      <p:sp>
        <p:nvSpPr>
          <p:cNvPr id="12" name="Text Box 7"/>
          <p:cNvSpPr txBox="1">
            <a:spLocks noChangeArrowheads="1"/>
          </p:cNvSpPr>
          <p:nvPr userDrawn="1"/>
        </p:nvSpPr>
        <p:spPr bwMode="auto">
          <a:xfrm>
            <a:off x="2576736" y="6525344"/>
            <a:ext cx="17811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dirty="0">
                <a:solidFill>
                  <a:srgbClr val="5C881A"/>
                </a:solidFill>
                <a:latin typeface="Arial" panose="020B0604020202020204" pitchFamily="34" charset="0"/>
                <a:ea typeface="ＭＳ Ｐゴシック" pitchFamily="34" charset="-128"/>
                <a:cs typeface="Arial" panose="020B0604020202020204" pitchFamily="34" charset="0"/>
              </a:rPr>
              <a:t>spenergynetworks.co.uk</a:t>
            </a:r>
          </a:p>
        </p:txBody>
      </p:sp>
      <p:sp>
        <p:nvSpPr>
          <p:cNvPr id="13" name="12 CuadroTexto"/>
          <p:cNvSpPr txBox="1"/>
          <p:nvPr userDrawn="1"/>
        </p:nvSpPr>
        <p:spPr>
          <a:xfrm>
            <a:off x="4088904" y="6453336"/>
            <a:ext cx="1944216" cy="369332"/>
          </a:xfrm>
          <a:prstGeom prst="rect">
            <a:avLst/>
          </a:prstGeom>
          <a:noFill/>
        </p:spPr>
        <p:txBody>
          <a:bodyPr wrap="square" rtlCol="0">
            <a:spAutoFit/>
          </a:bodyPr>
          <a:lstStyle/>
          <a:p>
            <a:pPr algn="ctr"/>
            <a:r>
              <a:rPr lang="en-GB" sz="900" b="1" i="0" noProof="0" dirty="0"/>
              <a:t>Level of confidentiality</a:t>
            </a:r>
            <a:r>
              <a:rPr lang="en-GB" sz="900" b="1" i="0" baseline="0" noProof="0" dirty="0"/>
              <a:t>: </a:t>
            </a:r>
          </a:p>
          <a:p>
            <a:pPr algn="ctr"/>
            <a:r>
              <a:rPr lang="en-GB" sz="900" b="1" i="0" baseline="0" noProof="0" dirty="0">
                <a:solidFill>
                  <a:srgbClr val="FF5A00"/>
                </a:solidFill>
              </a:rPr>
              <a:t>INTERNAL USE</a:t>
            </a:r>
            <a:endParaRPr lang="en-GB" sz="900" b="1" i="0" noProof="0" dirty="0">
              <a:solidFill>
                <a:srgbClr val="FF5A00"/>
              </a:solidFill>
            </a:endParaRPr>
          </a:p>
        </p:txBody>
      </p:sp>
      <p:sp>
        <p:nvSpPr>
          <p:cNvPr id="2" name="MSIPCMContentMarking" descr="{&quot;HashCode&quot;:1231056682,&quot;Placement&quot;:&quot;Footer&quot;,&quot;Top&quot;:516.65155,&quot;Left&quot;:347.819916,&quot;SlideWidth&quot;:780,&quot;SlideHeight&quot;:540}">
            <a:extLst>
              <a:ext uri="{FF2B5EF4-FFF2-40B4-BE49-F238E27FC236}">
                <a16:creationId xmlns:a16="http://schemas.microsoft.com/office/drawing/2014/main" id="{FE91D557-1936-A341-A95E-3C2A4D790643}"/>
              </a:ext>
            </a:extLst>
          </p:cNvPr>
          <p:cNvSpPr txBox="1"/>
          <p:nvPr userDrawn="1"/>
        </p:nvSpPr>
        <p:spPr>
          <a:xfrm>
            <a:off x="4417313" y="6561475"/>
            <a:ext cx="1071374" cy="296525"/>
          </a:xfrm>
          <a:prstGeom prst="rect">
            <a:avLst/>
          </a:prstGeom>
          <a:noFill/>
        </p:spPr>
        <p:txBody>
          <a:bodyPr vert="horz" wrap="square" lIns="0" tIns="0" rIns="0" bIns="0" rtlCol="0" anchor="ctr" anchorCtr="1">
            <a:spAutoFit/>
          </a:bodyPr>
          <a:lstStyle/>
          <a:p>
            <a:pPr algn="ctr">
              <a:spcBef>
                <a:spcPct val="0"/>
              </a:spcBef>
              <a:spcAft>
                <a:spcPct val="0"/>
              </a:spcAft>
            </a:pPr>
            <a:r>
              <a:rPr lang="en-GB" sz="1200">
                <a:solidFill>
                  <a:srgbClr val="008000"/>
                </a:solidFill>
                <a:latin typeface="Calibri" panose="020F0502020204030204" pitchFamily="34" charset="0"/>
              </a:rPr>
              <a:t>Internal Use</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430" r:id="rId1"/>
    <p:sldLayoutId id="2147484428" r:id="rId2"/>
    <p:sldLayoutId id="2147484460" r:id="rId3"/>
    <p:sldLayoutId id="2147484462" r:id="rId4"/>
    <p:sldLayoutId id="2147484426" r:id="rId5"/>
    <p:sldLayoutId id="2147484439" r:id="rId6"/>
    <p:sldLayoutId id="2147484429" r:id="rId7"/>
    <p:sldLayoutId id="2147484436" r:id="rId8"/>
    <p:sldLayoutId id="2147484438" r:id="rId9"/>
    <p:sldLayoutId id="2147484437" r:id="rId10"/>
    <p:sldLayoutId id="2147484433" r:id="rId11"/>
    <p:sldLayoutId id="2147484434" r:id="rId12"/>
    <p:sldLayoutId id="2147484440" r:id="rId13"/>
    <p:sldLayoutId id="2147484441" r:id="rId14"/>
    <p:sldLayoutId id="2147484420" r:id="rId15"/>
    <p:sldLayoutId id="2147484431" r:id="rId16"/>
    <p:sldLayoutId id="2147484458" r:id="rId17"/>
    <p:sldLayoutId id="2147484432" r:id="rId18"/>
    <p:sldLayoutId id="2147484457" r:id="rId19"/>
    <p:sldLayoutId id="2147484442" r:id="rId20"/>
    <p:sldLayoutId id="2147484459" r:id="rId21"/>
    <p:sldLayoutId id="2147484444" r:id="rId22"/>
    <p:sldLayoutId id="2147484445" r:id="rId23"/>
    <p:sldLayoutId id="2147484422" r:id="rId24"/>
    <p:sldLayoutId id="2147484435" r:id="rId25"/>
    <p:sldLayoutId id="2147484443" r:id="rId26"/>
    <p:sldLayoutId id="2147484446" r:id="rId27"/>
    <p:sldLayoutId id="2147484425" r:id="rId28"/>
    <p:sldLayoutId id="2147484449" r:id="rId29"/>
    <p:sldLayoutId id="2147484452" r:id="rId30"/>
    <p:sldLayoutId id="2147484448" r:id="rId31"/>
    <p:sldLayoutId id="2147484450" r:id="rId32"/>
    <p:sldLayoutId id="2147484453" r:id="rId33"/>
    <p:sldLayoutId id="2147484447" r:id="rId34"/>
    <p:sldLayoutId id="2147484454" r:id="rId35"/>
    <p:sldLayoutId id="2147484451" r:id="rId36"/>
    <p:sldLayoutId id="2147484455" r:id="rId37"/>
    <p:sldLayoutId id="2147484456" r:id="rId38"/>
  </p:sldLayoutIdLst>
  <p:hf hdr="0" ft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6">
            <a:extLst>
              <a:ext uri="{FF2B5EF4-FFF2-40B4-BE49-F238E27FC236}">
                <a16:creationId xmlns:a16="http://schemas.microsoft.com/office/drawing/2014/main" id="{617A8640-608A-42C4-73B4-82FEB9FACE20}"/>
              </a:ext>
            </a:extLst>
          </p:cNvPr>
          <p:cNvSpPr/>
          <p:nvPr/>
        </p:nvSpPr>
        <p:spPr>
          <a:xfrm>
            <a:off x="5334439" y="908374"/>
            <a:ext cx="1994827" cy="940305"/>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Filters </a:t>
            </a:r>
            <a:r>
              <a:rPr lang="en-GB" sz="800" dirty="0"/>
              <a:t>– these filters allow you to select one or more values in each list, for example allowing you to filter on a specific set of Plant Types and Project Statuses. The map and the indicators update to reflect any filters applied.</a:t>
            </a:r>
          </a:p>
        </p:txBody>
      </p:sp>
      <p:pic>
        <p:nvPicPr>
          <p:cNvPr id="18" name="Picture 17">
            <a:extLst>
              <a:ext uri="{FF2B5EF4-FFF2-40B4-BE49-F238E27FC236}">
                <a16:creationId xmlns:a16="http://schemas.microsoft.com/office/drawing/2014/main" id="{3E0A335C-55B9-00DD-7B33-FEBFF8B66A1A}"/>
              </a:ext>
            </a:extLst>
          </p:cNvPr>
          <p:cNvPicPr>
            <a:picLocks noChangeAspect="1"/>
          </p:cNvPicPr>
          <p:nvPr/>
        </p:nvPicPr>
        <p:blipFill>
          <a:blip r:embed="rId2"/>
          <a:stretch>
            <a:fillRect/>
          </a:stretch>
        </p:blipFill>
        <p:spPr>
          <a:xfrm>
            <a:off x="776536" y="2166475"/>
            <a:ext cx="7445807" cy="3754024"/>
          </a:xfrm>
          <a:prstGeom prst="rect">
            <a:avLst/>
          </a:prstGeom>
        </p:spPr>
      </p:pic>
      <p:sp>
        <p:nvSpPr>
          <p:cNvPr id="3" name="2 Título"/>
          <p:cNvSpPr>
            <a:spLocks noGrp="1"/>
          </p:cNvSpPr>
          <p:nvPr>
            <p:ph type="title"/>
          </p:nvPr>
        </p:nvSpPr>
        <p:spPr/>
        <p:txBody>
          <a:bodyPr/>
          <a:lstStyle/>
          <a:p>
            <a:r>
              <a:rPr lang="pt-BR" dirty="0"/>
              <a:t>SP Transmission – Generation Heat Map – </a:t>
            </a:r>
            <a:r>
              <a:rPr lang="pt-BR" dirty="0" err="1"/>
              <a:t>User</a:t>
            </a:r>
            <a:r>
              <a:rPr lang="pt-BR" dirty="0"/>
              <a:t> </a:t>
            </a:r>
            <a:r>
              <a:rPr lang="pt-BR" dirty="0" err="1"/>
              <a:t>Guide</a:t>
            </a:r>
            <a:endParaRPr lang="pt-BR" dirty="0"/>
          </a:p>
        </p:txBody>
      </p:sp>
      <p:sp>
        <p:nvSpPr>
          <p:cNvPr id="4" name="3 Marcador de texto"/>
          <p:cNvSpPr>
            <a:spLocks noGrp="1"/>
          </p:cNvSpPr>
          <p:nvPr>
            <p:ph type="body" sz="quarter" idx="13"/>
          </p:nvPr>
        </p:nvSpPr>
        <p:spPr>
          <a:xfrm>
            <a:off x="5889104" y="6381750"/>
            <a:ext cx="3312368" cy="431799"/>
          </a:xfrm>
        </p:spPr>
        <p:txBody>
          <a:bodyPr/>
          <a:lstStyle/>
          <a:p>
            <a:endParaRPr lang="pt-BR"/>
          </a:p>
        </p:txBody>
      </p:sp>
      <p:sp>
        <p:nvSpPr>
          <p:cNvPr id="6" name="Rounded Rectangle 5"/>
          <p:cNvSpPr/>
          <p:nvPr/>
        </p:nvSpPr>
        <p:spPr>
          <a:xfrm>
            <a:off x="8378864" y="4142047"/>
            <a:ext cx="1440160" cy="720080"/>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Legend</a:t>
            </a:r>
            <a:r>
              <a:rPr lang="en-GB" sz="800" dirty="0"/>
              <a:t> – gives information on the symbols and layers which are currently visible</a:t>
            </a:r>
          </a:p>
        </p:txBody>
      </p:sp>
      <p:sp>
        <p:nvSpPr>
          <p:cNvPr id="7" name="Rounded Rectangle 6"/>
          <p:cNvSpPr/>
          <p:nvPr/>
        </p:nvSpPr>
        <p:spPr>
          <a:xfrm>
            <a:off x="8318782" y="1612287"/>
            <a:ext cx="1440160" cy="674337"/>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Layer Control</a:t>
            </a:r>
            <a:r>
              <a:rPr lang="en-GB" sz="800" dirty="0"/>
              <a:t> – click here to open  the Layer Control  which allows you to switch layer visibility on and off</a:t>
            </a:r>
          </a:p>
        </p:txBody>
      </p:sp>
      <p:sp>
        <p:nvSpPr>
          <p:cNvPr id="12" name="Rounded Rectangle 11"/>
          <p:cNvSpPr/>
          <p:nvPr/>
        </p:nvSpPr>
        <p:spPr>
          <a:xfrm>
            <a:off x="8378864" y="2792083"/>
            <a:ext cx="1440160" cy="929636"/>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Indicator Panels </a:t>
            </a:r>
            <a:r>
              <a:rPr lang="en-GB" sz="800" dirty="0"/>
              <a:t>– give a summarised view of the level of MW for three main indicators. These values will update to reflect any filters applied to the map</a:t>
            </a:r>
          </a:p>
        </p:txBody>
      </p:sp>
      <p:sp>
        <p:nvSpPr>
          <p:cNvPr id="14" name="Rounded Rectangle 13"/>
          <p:cNvSpPr/>
          <p:nvPr/>
        </p:nvSpPr>
        <p:spPr>
          <a:xfrm>
            <a:off x="1156999" y="1107703"/>
            <a:ext cx="1512168" cy="575116"/>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Asset pop-ups</a:t>
            </a:r>
            <a:r>
              <a:rPr lang="en-GB" sz="800" dirty="0"/>
              <a:t> –</a:t>
            </a:r>
            <a:r>
              <a:rPr lang="en-GB" sz="800" b="1" dirty="0"/>
              <a:t> </a:t>
            </a:r>
            <a:r>
              <a:rPr lang="en-GB" sz="800" dirty="0"/>
              <a:t>clicking on a record provides more information on that record</a:t>
            </a:r>
          </a:p>
        </p:txBody>
      </p:sp>
      <p:sp>
        <p:nvSpPr>
          <p:cNvPr id="15" name="Rounded Rectangle 14"/>
          <p:cNvSpPr/>
          <p:nvPr/>
        </p:nvSpPr>
        <p:spPr>
          <a:xfrm>
            <a:off x="3030695" y="893096"/>
            <a:ext cx="1512168" cy="1156047"/>
          </a:xfrm>
          <a:prstGeom prst="roundRect">
            <a:avLst/>
          </a:prstGeom>
          <a:ln w="9525">
            <a:solidFill>
              <a:schemeClr val="accent5">
                <a:lumMod val="75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t>The header of the pop-up </a:t>
            </a:r>
            <a:r>
              <a:rPr lang="en-GB" sz="800" dirty="0"/>
              <a:t>indicates if information is available for more than one record at that location, and the arrows on the right of the header allow you to scroll through the information for each record</a:t>
            </a:r>
          </a:p>
        </p:txBody>
      </p:sp>
      <p:cxnSp>
        <p:nvCxnSpPr>
          <p:cNvPr id="27" name="Straight Arrow Connector 26"/>
          <p:cNvCxnSpPr>
            <a:cxnSpLocks/>
          </p:cNvCxnSpPr>
          <p:nvPr/>
        </p:nvCxnSpPr>
        <p:spPr>
          <a:xfrm flipH="1">
            <a:off x="1780743" y="1612287"/>
            <a:ext cx="363945" cy="151936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flipH="1">
            <a:off x="2640154" y="2000615"/>
            <a:ext cx="636113" cy="70830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p:cNvCxnSpPr>
          <p:nvPr/>
        </p:nvCxnSpPr>
        <p:spPr>
          <a:xfrm flipH="1">
            <a:off x="5006331" y="1751469"/>
            <a:ext cx="1370575" cy="46636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p:cNvCxnSpPr>
          <p:nvPr/>
        </p:nvCxnSpPr>
        <p:spPr>
          <a:xfrm flipH="1">
            <a:off x="6753200" y="2166475"/>
            <a:ext cx="1645381" cy="45281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cxnSpLocks/>
          </p:cNvCxnSpPr>
          <p:nvPr/>
        </p:nvCxnSpPr>
        <p:spPr>
          <a:xfrm flipH="1">
            <a:off x="8049344" y="3256901"/>
            <a:ext cx="409885"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cxnSpLocks/>
          </p:cNvCxnSpPr>
          <p:nvPr/>
        </p:nvCxnSpPr>
        <p:spPr>
          <a:xfrm flipH="1">
            <a:off x="7977097" y="4481528"/>
            <a:ext cx="482132" cy="2055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F52CC35-40FE-7EFC-6D86-48EEE94D7D9B}"/>
              </a:ext>
            </a:extLst>
          </p:cNvPr>
          <p:cNvCxnSpPr>
            <a:cxnSpLocks/>
          </p:cNvCxnSpPr>
          <p:nvPr/>
        </p:nvCxnSpPr>
        <p:spPr>
          <a:xfrm flipH="1">
            <a:off x="5863800" y="1766754"/>
            <a:ext cx="490864" cy="4398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0A93BAFF-B14C-F9E7-A143-44749FC3034D}"/>
              </a:ext>
            </a:extLst>
          </p:cNvPr>
          <p:cNvCxnSpPr>
            <a:cxnSpLocks/>
          </p:cNvCxnSpPr>
          <p:nvPr/>
        </p:nvCxnSpPr>
        <p:spPr>
          <a:xfrm>
            <a:off x="6366692" y="1751469"/>
            <a:ext cx="217199" cy="46636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2E0C80F1-35DD-309A-DD5D-1D5A1460A2EC}"/>
              </a:ext>
            </a:extLst>
          </p:cNvPr>
          <p:cNvCxnSpPr>
            <a:cxnSpLocks/>
          </p:cNvCxnSpPr>
          <p:nvPr/>
        </p:nvCxnSpPr>
        <p:spPr>
          <a:xfrm>
            <a:off x="6376906" y="1751469"/>
            <a:ext cx="942146" cy="45514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BBCC4586-7148-1B31-E308-D3B68B4E2051}"/>
              </a:ext>
            </a:extLst>
          </p:cNvPr>
          <p:cNvCxnSpPr>
            <a:cxnSpLocks/>
          </p:cNvCxnSpPr>
          <p:nvPr/>
        </p:nvCxnSpPr>
        <p:spPr>
          <a:xfrm flipH="1" flipV="1">
            <a:off x="8094438" y="2858336"/>
            <a:ext cx="386954" cy="39243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6B8BF76-BA38-2E83-C507-1C3CD4C0DA98}"/>
              </a:ext>
            </a:extLst>
          </p:cNvPr>
          <p:cNvCxnSpPr>
            <a:cxnSpLocks/>
          </p:cNvCxnSpPr>
          <p:nvPr/>
        </p:nvCxnSpPr>
        <p:spPr>
          <a:xfrm flipH="1">
            <a:off x="8132395" y="3263037"/>
            <a:ext cx="348997" cy="41119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140957"/>
      </p:ext>
    </p:extLst>
  </p:cSld>
  <p:clrMapOvr>
    <a:masterClrMapping/>
  </p:clrMapOvr>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15B1317E1122A49915E0B6FD4B2F462" ma:contentTypeVersion="0" ma:contentTypeDescription="Crear nuevo documento." ma:contentTypeScope="" ma:versionID="84952be6047a910c1ffc6a0b625d2090">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CBCD1FC-7F77-4797-A304-A2B7D7FAF36A}">
  <ds:schemaRefs>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495BD1E-9117-4656-BE3F-7A0E4D41FD08}">
  <ds:schemaRefs>
    <ds:schemaRef ds:uri="http://schemas.microsoft.com/sharepoint/v3/contenttype/forms"/>
  </ds:schemaRefs>
</ds:datastoreItem>
</file>

<file path=customXml/itemProps3.xml><?xml version="1.0" encoding="utf-8"?>
<ds:datastoreItem xmlns:ds="http://schemas.openxmlformats.org/officeDocument/2006/customXml" ds:itemID="{64DE41E3-1F36-4814-80EA-07559949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186329</TotalTime>
  <Words>167</Words>
  <PresentationFormat>A4 Paper (210x297 mm)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PLANTILLA GENERAL IBERDROLA</vt:lpstr>
      <vt:lpstr>SP Transmission – Generation Heat Map – User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2015-04-22T07:54:30Z</cp:lastPrinted>
  <dcterms:created xsi:type="dcterms:W3CDTF">2002-06-20T06:09:18Z</dcterms:created>
  <dcterms:modified xsi:type="dcterms:W3CDTF">2023-10-31T13:06:56Z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0x010100C15B1317E1122A49915E0B6FD4B2F462</vt:lpwstr>
  </property>
  <property fmtid="{D5CDD505-2E9C-101B-9397-08002B2CF9AE}" pid="4" name="_NewReviewCycle">
    <vt:lpwstr/>
  </property>
  <property fmtid="{D5CDD505-2E9C-101B-9397-08002B2CF9AE}" pid="9" name="MSIP_Label_019c027e-33b7-45fc-a572-8ffa5d09ec36_Enabled">
    <vt:lpwstr>true</vt:lpwstr>
  </property>
  <property fmtid="{D5CDD505-2E9C-101B-9397-08002B2CF9AE}" pid="10" name="MSIP_Label_019c027e-33b7-45fc-a572-8ffa5d09ec36_SetDate">
    <vt:lpwstr>2023-10-31T12:45:03Z</vt:lpwstr>
  </property>
  <property fmtid="{D5CDD505-2E9C-101B-9397-08002B2CF9AE}" pid="11" name="MSIP_Label_019c027e-33b7-45fc-a572-8ffa5d09ec36_Method">
    <vt:lpwstr>Standard</vt:lpwstr>
  </property>
  <property fmtid="{D5CDD505-2E9C-101B-9397-08002B2CF9AE}" pid="12" name="MSIP_Label_019c027e-33b7-45fc-a572-8ffa5d09ec36_Name">
    <vt:lpwstr>Internal Use</vt:lpwstr>
  </property>
  <property fmtid="{D5CDD505-2E9C-101B-9397-08002B2CF9AE}" pid="13" name="MSIP_Label_019c027e-33b7-45fc-a572-8ffa5d09ec36_SiteId">
    <vt:lpwstr>031a09bc-a2bf-44df-888e-4e09355b7a24</vt:lpwstr>
  </property>
  <property fmtid="{D5CDD505-2E9C-101B-9397-08002B2CF9AE}" pid="14" name="MSIP_Label_019c027e-33b7-45fc-a572-8ffa5d09ec36_ActionId">
    <vt:lpwstr>7cdae613-2282-4bf3-b892-32296a4f1887</vt:lpwstr>
  </property>
  <property fmtid="{D5CDD505-2E9C-101B-9397-08002B2CF9AE}" pid="15" name="MSIP_Label_019c027e-33b7-45fc-a572-8ffa5d09ec36_ContentBits">
    <vt:lpwstr>2</vt:lpwstr>
  </property>
</Properties>
</file>